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08" r:id="rId4"/>
    <p:sldMasterId id="2147483677" r:id="rId5"/>
    <p:sldMasterId id="2147483701" r:id="rId6"/>
    <p:sldMasterId id="2147483704" r:id="rId7"/>
    <p:sldMasterId id="2147483650" r:id="rId8"/>
    <p:sldMasterId id="2147483678" r:id="rId9"/>
    <p:sldMasterId id="2147483865" r:id="rId10"/>
    <p:sldMasterId id="2147483867" r:id="rId11"/>
    <p:sldMasterId id="2147483869" r:id="rId12"/>
  </p:sldMasterIdLst>
  <p:notesMasterIdLst>
    <p:notesMasterId r:id="rId24"/>
  </p:notesMasterIdLst>
  <p:handoutMasterIdLst>
    <p:handoutMasterId r:id="rId25"/>
  </p:handoutMasterIdLst>
  <p:sldIdLst>
    <p:sldId id="314" r:id="rId13"/>
    <p:sldId id="799" r:id="rId14"/>
    <p:sldId id="802" r:id="rId15"/>
    <p:sldId id="844" r:id="rId16"/>
    <p:sldId id="879" r:id="rId17"/>
    <p:sldId id="849" r:id="rId18"/>
    <p:sldId id="829" r:id="rId19"/>
    <p:sldId id="881" r:id="rId20"/>
    <p:sldId id="878" r:id="rId21"/>
    <p:sldId id="880" r:id="rId22"/>
    <p:sldId id="313" r:id="rId23"/>
  </p:sldIdLst>
  <p:sldSz cx="24384000" cy="13716000"/>
  <p:notesSz cx="6858000" cy="9144000"/>
  <p:embeddedFontLst>
    <p:embeddedFont>
      <p:font typeface="Aktiv Grotesk" panose="020B0504020202020204" pitchFamily="34" charset="0"/>
      <p:regular r:id="rId26"/>
      <p:bold r:id="rId27"/>
      <p:italic r:id="rId28"/>
      <p:boldItalic r:id="rId29"/>
    </p:embeddedFont>
    <p:embeddedFont>
      <p:font typeface="Aktiv Grotesk Bold" panose="020B0804020202020204" pitchFamily="34" charset="0"/>
      <p:bold r:id="rId30"/>
    </p:embeddedFont>
    <p:embeddedFont>
      <p:font typeface="Aktiv Grotesk Ex" panose="020B0604020203020204" pitchFamily="34" charset="0"/>
      <p:regular r:id="rId31"/>
      <p:bold r:id="rId32"/>
      <p:italic r:id="rId33"/>
      <p:boldItalic r:id="rId34"/>
    </p:embeddedFont>
    <p:embeddedFont>
      <p:font typeface="Aktiv Grotesk Ex Hair" panose="020B0304020203020204" pitchFamily="34" charset="0"/>
      <p:regular r:id="rId35"/>
      <p:italic r:id="rId36"/>
    </p:embeddedFont>
    <p:embeddedFont>
      <p:font typeface="Aktiv Grotesk Ex Light" panose="020B0404020203020204" pitchFamily="34" charset="0"/>
      <p:regular r:id="rId37"/>
      <p:italic r:id="rId38"/>
    </p:embeddedFont>
    <p:embeddedFont>
      <p:font typeface="Aktiv Grotesk Ex Thin" panose="020B0404020203020204" pitchFamily="34" charset="0"/>
      <p:regular r:id="rId39"/>
      <p:italic r:id="rId40"/>
    </p:embeddedFont>
    <p:embeddedFont>
      <p:font typeface="Aktiv Grotesk Light" panose="020B0404020202020204" pitchFamily="34" charset="0"/>
      <p:regular r:id="rId41"/>
      <p:italic r:id="rId42"/>
    </p:embeddedFont>
    <p:embeddedFont>
      <p:font typeface="Arial Nova" panose="020B0504020202020204" pitchFamily="34" charset="0"/>
      <p:regular r:id="rId43"/>
      <p:bold r:id="rId44"/>
      <p:italic r:id="rId45"/>
      <p:boldItalic r:id="rId46"/>
    </p:embeddedFont>
    <p:embeddedFont>
      <p:font typeface="Nunito Light" pitchFamily="2" charset="0"/>
      <p:regular r:id="rId47"/>
      <p:italic r:id="rId48"/>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Voss" initials="EV" lastIdx="1" clrIdx="0">
    <p:extLst>
      <p:ext uri="{19B8F6BF-5375-455C-9EA6-DF929625EA0E}">
        <p15:presenceInfo xmlns:p15="http://schemas.microsoft.com/office/powerpoint/2012/main" userId="Erica Vos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EDD3"/>
    <a:srgbClr val="000000"/>
    <a:srgbClr val="274685"/>
    <a:srgbClr val="B9EEFF"/>
    <a:srgbClr val="00DBF8"/>
    <a:srgbClr val="FFFFFF"/>
    <a:srgbClr val="E7E7E7"/>
    <a:srgbClr val="44C5E4"/>
    <a:srgbClr val="878182"/>
    <a:srgbClr val="001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99" autoAdjust="0"/>
    <p:restoredTop sz="91761" autoAdjust="0"/>
  </p:normalViewPr>
  <p:slideViewPr>
    <p:cSldViewPr snapToGrid="0" snapToObjects="1">
      <p:cViewPr varScale="1">
        <p:scale>
          <a:sx n="56" d="100"/>
          <a:sy n="56" d="100"/>
        </p:scale>
        <p:origin x="648" y="42"/>
      </p:cViewPr>
      <p:guideLst/>
    </p:cSldViewPr>
  </p:slideViewPr>
  <p:notesTextViewPr>
    <p:cViewPr>
      <p:scale>
        <a:sx n="3" d="2"/>
        <a:sy n="3" d="2"/>
      </p:scale>
      <p:origin x="0" y="0"/>
    </p:cViewPr>
  </p:notesTextViewPr>
  <p:sorterViewPr>
    <p:cViewPr>
      <p:scale>
        <a:sx n="50" d="100"/>
        <a:sy n="50" d="100"/>
      </p:scale>
      <p:origin x="0" y="0"/>
    </p:cViewPr>
  </p:sorterViewPr>
  <p:notesViewPr>
    <p:cSldViewPr snapToGrid="0" snapToObjects="1">
      <p:cViewPr varScale="1">
        <p:scale>
          <a:sx n="62" d="100"/>
          <a:sy n="62" d="100"/>
        </p:scale>
        <p:origin x="315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font" Target="fonts/font4.fntdata"/><Relationship Id="rId11" Type="http://schemas.openxmlformats.org/officeDocument/2006/relationships/slideMaster" Target="slideMasters/slideMaster8.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8.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45A670-4668-4B5B-ACBE-570ED6667F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77F627-FCD3-4FA8-83AD-CEF245C98D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BD681-AB9F-4A09-B211-E1D9D1DDC58B}" type="datetimeFigureOut">
              <a:rPr lang="en-US" smtClean="0"/>
              <a:t>10/17/2024</a:t>
            </a:fld>
            <a:endParaRPr lang="en-US" dirty="0"/>
          </a:p>
        </p:txBody>
      </p:sp>
      <p:sp>
        <p:nvSpPr>
          <p:cNvPr id="4" name="Footer Placeholder 3">
            <a:extLst>
              <a:ext uri="{FF2B5EF4-FFF2-40B4-BE49-F238E27FC236}">
                <a16:creationId xmlns:a16="http://schemas.microsoft.com/office/drawing/2014/main" id="{C31FFA97-4BE6-44BC-B269-348006F7F5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8F32AF-5742-4296-BF3B-241E2BDCED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DD40F9-62D7-4A78-8DE2-446F83594472}" type="slidenum">
              <a:rPr lang="en-US" smtClean="0"/>
              <a:t>‹#›</a:t>
            </a:fld>
            <a:endParaRPr lang="en-US" dirty="0"/>
          </a:p>
        </p:txBody>
      </p:sp>
    </p:spTree>
    <p:extLst>
      <p:ext uri="{BB962C8B-B14F-4D97-AF65-F5344CB8AC3E}">
        <p14:creationId xmlns:p14="http://schemas.microsoft.com/office/powerpoint/2010/main" val="2786102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66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6A95F-C79F-A849-A5B9-0AB8E947D0DB}" type="slidenum">
              <a:rPr lang="en-US" smtClean="0"/>
              <a:t>2</a:t>
            </a:fld>
            <a:endParaRPr lang="en-US" dirty="0"/>
          </a:p>
        </p:txBody>
      </p:sp>
    </p:spTree>
    <p:extLst>
      <p:ext uri="{BB962C8B-B14F-4D97-AF65-F5344CB8AC3E}">
        <p14:creationId xmlns:p14="http://schemas.microsoft.com/office/powerpoint/2010/main" val="98635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6A95F-C79F-A849-A5B9-0AB8E947D0DB}" type="slidenum">
              <a:rPr lang="en-US" smtClean="0"/>
              <a:t>3</a:t>
            </a:fld>
            <a:endParaRPr lang="en-US" dirty="0"/>
          </a:p>
        </p:txBody>
      </p:sp>
    </p:spTree>
    <p:extLst>
      <p:ext uri="{BB962C8B-B14F-4D97-AF65-F5344CB8AC3E}">
        <p14:creationId xmlns:p14="http://schemas.microsoft.com/office/powerpoint/2010/main" val="375652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can see that traditional LED does not, it actually has a dip in this region.</a:t>
            </a:r>
          </a:p>
        </p:txBody>
      </p:sp>
    </p:spTree>
    <p:extLst>
      <p:ext uri="{BB962C8B-B14F-4D97-AF65-F5344CB8AC3E}">
        <p14:creationId xmlns:p14="http://schemas.microsoft.com/office/powerpoint/2010/main" val="35235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Melanopic ratio tells us how much of the energy in a light source has a circadian impact.</a:t>
            </a:r>
          </a:p>
          <a:p>
            <a:pPr marL="0" marR="0" lvl="0" indent="0" defTabSz="457200" eaLnBrk="1" fontAlgn="auto" latinLnBrk="0" hangingPunct="1">
              <a:lnSpc>
                <a:spcPct val="117999"/>
              </a:lnSpc>
              <a:spcBef>
                <a:spcPts val="0"/>
              </a:spcBef>
              <a:spcAft>
                <a:spcPts val="0"/>
              </a:spcAft>
              <a:buClrTx/>
              <a:buSzTx/>
              <a:buFontTx/>
              <a:buNone/>
              <a:tabLst/>
              <a:defRPr/>
            </a:pPr>
            <a:r>
              <a:rPr lang="en-US" dirty="0"/>
              <a:t>For example, a source with an melanopic ratio = 0.60 means that 60% of the light energy from that light source is circadian-impactful.</a:t>
            </a:r>
          </a:p>
          <a:p>
            <a:endParaRPr lang="en-US" dirty="0"/>
          </a:p>
          <a:p>
            <a:endParaRPr lang="en-US" dirty="0"/>
          </a:p>
          <a:p>
            <a:r>
              <a:rPr lang="en-US" dirty="0"/>
              <a:t>There are 2 ways to obtain an melanopic ratio for your calculations. </a:t>
            </a:r>
          </a:p>
          <a:p>
            <a:endParaRPr lang="en-US" dirty="0"/>
          </a:p>
          <a:p>
            <a:pPr marL="457200" indent="-457200">
              <a:buAutoNum type="arabicPeriod"/>
            </a:pPr>
            <a:r>
              <a:rPr lang="en-US" dirty="0"/>
              <a:t>It is provided by a lighting manufacturer in their specifications.</a:t>
            </a:r>
          </a:p>
          <a:p>
            <a:pPr marL="457200" indent="-457200">
              <a:buAutoNum type="arabicPeriod"/>
            </a:pPr>
            <a:r>
              <a:rPr lang="en-US" dirty="0"/>
              <a:t>You can calculate it on your own using SPD data provided by the lighting manufacturer.</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For circadian lighting calculations you must know what light sources you are using.</a:t>
            </a:r>
          </a:p>
          <a:p>
            <a:pPr marL="0" marR="0" lvl="0" indent="0" defTabSz="457200" eaLnBrk="1" fontAlgn="auto" latinLnBrk="0" hangingPunct="1">
              <a:lnSpc>
                <a:spcPct val="117999"/>
              </a:lnSpc>
              <a:spcBef>
                <a:spcPts val="0"/>
              </a:spcBef>
              <a:spcAft>
                <a:spcPts val="0"/>
              </a:spcAft>
              <a:buClrTx/>
              <a:buSzTx/>
              <a:buFontTx/>
              <a:buNone/>
              <a:tabLst/>
              <a:defRPr/>
            </a:pPr>
            <a:r>
              <a:rPr lang="en-US" dirty="0"/>
              <a:t>Even if your project is all LED, you need to know whose LEDs you will be using.</a:t>
            </a:r>
          </a:p>
          <a:p>
            <a:pPr marL="0" marR="0" lvl="0" indent="0" defTabSz="457200" eaLnBrk="1" fontAlgn="auto" latinLnBrk="0" hangingPunct="1">
              <a:lnSpc>
                <a:spcPct val="117999"/>
              </a:lnSpc>
              <a:spcBef>
                <a:spcPts val="0"/>
              </a:spcBef>
              <a:spcAft>
                <a:spcPts val="0"/>
              </a:spcAft>
              <a:buClrTx/>
              <a:buSzTx/>
              <a:buFontTx/>
              <a:buNone/>
              <a:tabLst/>
              <a:defRPr/>
            </a:pPr>
            <a:r>
              <a:rPr lang="en-US" dirty="0"/>
              <a:t>All LEDs are not created equal when it comes to circadian impact.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55985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kern="1200" dirty="0">
                <a:solidFill>
                  <a:srgbClr val="FF0000"/>
                </a:solidFill>
                <a:latin typeface="Aktiv Grotesk" panose="020B0504020202020204" pitchFamily="34" charset="0"/>
                <a:ea typeface="Aktiv Grotesk" panose="020B0504020202020204" pitchFamily="34" charset="0"/>
                <a:cs typeface="Aktiv Grotesk" panose="020B0504020202020204" pitchFamily="34" charset="0"/>
              </a:rPr>
              <a:t>We are the experts, we care deeply and invest</a:t>
            </a:r>
            <a:r>
              <a:rPr lang="en-US" sz="2400" dirty="0">
                <a:solidFill>
                  <a:srgbClr val="FF0000"/>
                </a:solidFill>
                <a:latin typeface="Aktiv Grotesk" panose="020B0504020202020204" pitchFamily="34" charset="0"/>
                <a:ea typeface="Aktiv Grotesk" panose="020B0504020202020204" pitchFamily="34" charset="0"/>
                <a:cs typeface="Aktiv Grotesk" panose="020B0504020202020204" pitchFamily="34" charset="0"/>
              </a:rPr>
              <a:t> in the research to further the lighting industry and public wellness</a:t>
            </a:r>
            <a:endParaRPr lang="en-US" sz="2400" kern="1200" dirty="0">
              <a:solidFill>
                <a:srgbClr val="FF0000"/>
              </a:solidFill>
              <a:latin typeface="Aktiv Grotesk Ex Thin" panose="020B0404020203020204" pitchFamily="34" charset="0"/>
              <a:ea typeface="Aktiv Grotesk Medium" panose="020B0504020202020204" pitchFamily="34" charset="0"/>
              <a:cs typeface="Aktiv Grotesk Ex Thin" panose="020B0404020203020204" pitchFamily="34" charset="0"/>
            </a:endParaRPr>
          </a:p>
          <a:p>
            <a:endParaRPr lang="en-US" dirty="0"/>
          </a:p>
        </p:txBody>
      </p:sp>
      <p:sp>
        <p:nvSpPr>
          <p:cNvPr id="4" name="Slide Number Placeholder 3"/>
          <p:cNvSpPr>
            <a:spLocks noGrp="1"/>
          </p:cNvSpPr>
          <p:nvPr>
            <p:ph type="sldNum" sz="quarter" idx="10"/>
          </p:nvPr>
        </p:nvSpPr>
        <p:spPr/>
        <p:txBody>
          <a:bodyPr/>
          <a:lstStyle/>
          <a:p>
            <a:fld id="{0A18AE89-79A8-7049-8839-1CC9E1609D34}" type="slidenum">
              <a:rPr lang="en-US" smtClean="0"/>
              <a:t>8</a:t>
            </a:fld>
            <a:endParaRPr lang="en-US" dirty="0"/>
          </a:p>
        </p:txBody>
      </p:sp>
    </p:spTree>
    <p:extLst>
      <p:ext uri="{BB962C8B-B14F-4D97-AF65-F5344CB8AC3E}">
        <p14:creationId xmlns:p14="http://schemas.microsoft.com/office/powerpoint/2010/main" val="2489587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t>What factors can be used to maximize or minimize circadian stimulation?</a:t>
            </a:r>
          </a:p>
          <a:p>
            <a:r>
              <a:rPr lang="en-US" sz="2200" dirty="0"/>
              <a:t>How can we maximize daytime circadian stimulation?</a:t>
            </a:r>
          </a:p>
          <a:p>
            <a:r>
              <a:rPr lang="en-US" sz="2200" dirty="0"/>
              <a:t>How can we minimize nighttime circadian stimulation?</a:t>
            </a:r>
          </a:p>
          <a:p>
            <a:r>
              <a:rPr lang="en-US" sz="2200" dirty="0"/>
              <a:t>How can we create a proper dynamic 24-hour scenario?</a:t>
            </a:r>
          </a:p>
          <a:p>
            <a:endParaRPr lang="en-US" sz="2200" dirty="0"/>
          </a:p>
        </p:txBody>
      </p:sp>
    </p:spTree>
    <p:extLst>
      <p:ext uri="{BB962C8B-B14F-4D97-AF65-F5344CB8AC3E}">
        <p14:creationId xmlns:p14="http://schemas.microsoft.com/office/powerpoint/2010/main" val="2491389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E34AFB2A-D12D-43FA-8450-6029C2296C31}"/>
              </a:ext>
            </a:extLst>
          </p:cNvPr>
          <p:cNvSpPr>
            <a:spLocks noGrp="1"/>
          </p:cNvSpPr>
          <p:nvPr>
            <p:ph idx="1"/>
          </p:nvPr>
        </p:nvSpPr>
        <p:spPr>
          <a:xfrm>
            <a:off x="11693045" y="3841751"/>
            <a:ext cx="12690955" cy="1035049"/>
          </a:xfrm>
          <a:prstGeom prst="rect">
            <a:avLst/>
          </a:prstGeom>
        </p:spPr>
        <p:txBody>
          <a:bodyPr vert="horz" lIns="91440" tIns="45720" rIns="91440" bIns="45720" rtlCol="0">
            <a:noAutofit/>
          </a:bodyPr>
          <a:lstStyle>
            <a:lvl1pPr>
              <a:defRPr sz="7000">
                <a:latin typeface="Aktiv Grotesk Ex Light" panose="020B0404020203020204" pitchFamily="34" charset="0"/>
                <a:ea typeface="Aktiv Grotesk" panose="020B0504020202020204" pitchFamily="34" charset="0"/>
                <a:cs typeface="Aktiv Grotesk Ex Light" panose="020B0404020203020204" pitchFamily="34" charset="0"/>
              </a:defRPr>
            </a:lvl1pPr>
          </a:lstStyle>
          <a:p>
            <a:pPr lvl="0"/>
            <a:r>
              <a:rPr lang="en-US"/>
              <a:t>Click to edit Master text styles</a:t>
            </a:r>
          </a:p>
        </p:txBody>
      </p:sp>
      <p:sp>
        <p:nvSpPr>
          <p:cNvPr id="4" name="Text Placeholder 10">
            <a:extLst>
              <a:ext uri="{FF2B5EF4-FFF2-40B4-BE49-F238E27FC236}">
                <a16:creationId xmlns:a16="http://schemas.microsoft.com/office/drawing/2014/main" id="{66B95D74-4839-4A19-B46B-F744E082EBDE}"/>
              </a:ext>
            </a:extLst>
          </p:cNvPr>
          <p:cNvSpPr>
            <a:spLocks noGrp="1"/>
          </p:cNvSpPr>
          <p:nvPr>
            <p:ph idx="10" hasCustomPrompt="1"/>
          </p:nvPr>
        </p:nvSpPr>
        <p:spPr>
          <a:xfrm>
            <a:off x="11693045" y="4972051"/>
            <a:ext cx="12690955" cy="552450"/>
          </a:xfrm>
          <a:prstGeom prst="rect">
            <a:avLst/>
          </a:prstGeom>
        </p:spPr>
        <p:txBody>
          <a:bodyPr vert="horz" lIns="91440" tIns="45720" rIns="91440" bIns="45720" rtlCol="0">
            <a:noAutofit/>
          </a:bodyPr>
          <a:lstStyle>
            <a:lvl1pPr>
              <a:defRPr sz="2400">
                <a:latin typeface="Aktiv Grotesk Ex Light" panose="020B0404020203020204" pitchFamily="34" charset="0"/>
                <a:ea typeface="Aktiv Grotesk" panose="020B0504020202020204" pitchFamily="34" charset="0"/>
                <a:cs typeface="Aktiv Grotesk Ex Light" panose="020B0404020203020204" pitchFamily="34" charset="0"/>
              </a:defRPr>
            </a:lvl1pPr>
          </a:lstStyle>
          <a:p>
            <a:pPr lvl="0"/>
            <a:r>
              <a:rPr lang="en-US" dirty="0"/>
              <a:t>Presenter Name</a:t>
            </a:r>
          </a:p>
        </p:txBody>
      </p:sp>
      <p:sp>
        <p:nvSpPr>
          <p:cNvPr id="5" name="Text Placeholder 10">
            <a:extLst>
              <a:ext uri="{FF2B5EF4-FFF2-40B4-BE49-F238E27FC236}">
                <a16:creationId xmlns:a16="http://schemas.microsoft.com/office/drawing/2014/main" id="{669EE740-3C2B-4C61-BFCD-224BB0A5247F}"/>
              </a:ext>
            </a:extLst>
          </p:cNvPr>
          <p:cNvSpPr>
            <a:spLocks noGrp="1"/>
          </p:cNvSpPr>
          <p:nvPr>
            <p:ph idx="11" hasCustomPrompt="1"/>
          </p:nvPr>
        </p:nvSpPr>
        <p:spPr>
          <a:xfrm>
            <a:off x="11693045" y="5619752"/>
            <a:ext cx="12690955" cy="552450"/>
          </a:xfrm>
          <a:prstGeom prst="rect">
            <a:avLst/>
          </a:prstGeom>
        </p:spPr>
        <p:txBody>
          <a:bodyPr vert="horz" lIns="91440" tIns="45720" rIns="91440" bIns="45720" rtlCol="0">
            <a:noAutofit/>
          </a:bodyPr>
          <a:lstStyle>
            <a:lvl1pPr>
              <a:defRPr sz="2400">
                <a:latin typeface="Aktiv Grotesk Ex Thin" panose="020B0404020203020204" pitchFamily="34" charset="0"/>
                <a:ea typeface="Aktiv Grotesk" panose="020B0504020202020204" pitchFamily="34" charset="0"/>
                <a:cs typeface="Aktiv Grotesk Ex Thin" panose="020B0404020203020204" pitchFamily="34" charset="0"/>
              </a:defRPr>
            </a:lvl1pPr>
          </a:lstStyle>
          <a:p>
            <a:pPr lvl="0"/>
            <a:r>
              <a:rPr lang="en-US" dirty="0"/>
              <a:t>Date</a:t>
            </a:r>
          </a:p>
        </p:txBody>
      </p:sp>
      <p:pic>
        <p:nvPicPr>
          <p:cNvPr id="6" name="Image" descr="Image">
            <a:extLst>
              <a:ext uri="{FF2B5EF4-FFF2-40B4-BE49-F238E27FC236}">
                <a16:creationId xmlns:a16="http://schemas.microsoft.com/office/drawing/2014/main" id="{AF940234-6C5A-4D29-9D97-E425F5FD375D}"/>
              </a:ext>
            </a:extLst>
          </p:cNvPr>
          <p:cNvPicPr>
            <a:picLocks noChangeAspect="1"/>
          </p:cNvPicPr>
          <p:nvPr userDrawn="1"/>
        </p:nvPicPr>
        <p:blipFill>
          <a:blip r:embed="rId2"/>
          <a:stretch>
            <a:fillRect/>
          </a:stretch>
        </p:blipFill>
        <p:spPr>
          <a:xfrm>
            <a:off x="2503707" y="8571386"/>
            <a:ext cx="5931615" cy="2665119"/>
          </a:xfrm>
          <a:prstGeom prst="rect">
            <a:avLst/>
          </a:prstGeom>
          <a:ln w="12700">
            <a:miter lim="400000"/>
          </a:ln>
        </p:spPr>
      </p:pic>
    </p:spTree>
    <p:extLst>
      <p:ext uri="{BB962C8B-B14F-4D97-AF65-F5344CB8AC3E}">
        <p14:creationId xmlns:p14="http://schemas.microsoft.com/office/powerpoint/2010/main" val="255612831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tail Slide 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8790823" y="-1"/>
            <a:ext cx="15593177" cy="7434713"/>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8790823" y="8339942"/>
            <a:ext cx="13090991" cy="729214"/>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4"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ED2CB1CF-4346-4D11-8CED-612BE7ED63B0}"/>
              </a:ext>
            </a:extLst>
          </p:cNvPr>
          <p:cNvSpPr txBox="1"/>
          <p:nvPr userDrawn="1"/>
        </p:nvSpPr>
        <p:spPr>
          <a:xfrm>
            <a:off x="8816223" y="9452922"/>
            <a:ext cx="12133920" cy="294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defTabSz="584200">
              <a:lnSpc>
                <a:spcPct val="120000"/>
              </a:lnSpc>
              <a:spcBef>
                <a:spcPts val="1800"/>
              </a:spcBef>
              <a:defRPr sz="2500" b="0" spc="50">
                <a:solidFill>
                  <a:srgbClr val="000000"/>
                </a:solidFill>
                <a:latin typeface="Aktiv Grotesk"/>
                <a:ea typeface="Aktiv Grotesk"/>
                <a:cs typeface="Aktiv Grotesk"/>
                <a:sym typeface="Aktiv Grotesk"/>
              </a:defRPr>
            </a:lvl1pPr>
          </a:lstStyle>
          <a:p>
            <a:r>
              <a:rPr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ext Placeholder 2">
            <a:extLst>
              <a:ext uri="{FF2B5EF4-FFF2-40B4-BE49-F238E27FC236}">
                <a16:creationId xmlns:a16="http://schemas.microsoft.com/office/drawing/2014/main" id="{37A9C0CF-3A4E-4DF4-864C-5938C0ED8E3E}"/>
              </a:ext>
            </a:extLst>
          </p:cNvPr>
          <p:cNvSpPr>
            <a:spLocks noGrp="1"/>
          </p:cNvSpPr>
          <p:nvPr>
            <p:ph type="body" sz="quarter" idx="21"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1050329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tail Slide 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8790823" y="-1"/>
            <a:ext cx="15593177" cy="7434713"/>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8790823" y="8339942"/>
            <a:ext cx="13090991" cy="729214"/>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6" name="Text Placeholder 25">
            <a:extLst>
              <a:ext uri="{FF2B5EF4-FFF2-40B4-BE49-F238E27FC236}">
                <a16:creationId xmlns:a16="http://schemas.microsoft.com/office/drawing/2014/main" id="{A5DDA082-9D46-4A8C-B0C0-93907F10873E}"/>
              </a:ext>
            </a:extLst>
          </p:cNvPr>
          <p:cNvSpPr>
            <a:spLocks noGrp="1"/>
          </p:cNvSpPr>
          <p:nvPr>
            <p:ph type="body" sz="quarter" idx="18" hasCustomPrompt="1"/>
          </p:nvPr>
        </p:nvSpPr>
        <p:spPr>
          <a:xfrm>
            <a:off x="8790823" y="9465622"/>
            <a:ext cx="10157577" cy="3987800"/>
          </a:xfrm>
          <a:prstGeom prst="rect">
            <a:avLst/>
          </a:prstGeom>
        </p:spPr>
        <p:txBody>
          <a:bodyPr/>
          <a:lstStyle>
            <a:lvl1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lvl1pPr>
          </a:lstStyle>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1</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2</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3</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4</a:t>
            </a:r>
          </a:p>
        </p:txBody>
      </p:sp>
      <p:sp>
        <p:nvSpPr>
          <p:cNvPr id="7" name="Text Placeholder 2">
            <a:extLst>
              <a:ext uri="{FF2B5EF4-FFF2-40B4-BE49-F238E27FC236}">
                <a16:creationId xmlns:a16="http://schemas.microsoft.com/office/drawing/2014/main" id="{DB8F4162-014E-4A84-928D-7743DAAC351A}"/>
              </a:ext>
            </a:extLst>
          </p:cNvPr>
          <p:cNvSpPr>
            <a:spLocks noGrp="1"/>
          </p:cNvSpPr>
          <p:nvPr>
            <p:ph type="body" sz="quarter" idx="21"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391761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tail Slide F">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3775279" y="2005210"/>
            <a:ext cx="20608722" cy="9250780"/>
          </a:xfrm>
          <a:prstGeom prst="rect">
            <a:avLst/>
          </a:prstGeom>
        </p:spPr>
        <p:txBody>
          <a:bodyPr/>
          <a:lstStyle/>
          <a:p>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4" name="Text Placeholder 2">
            <a:extLst>
              <a:ext uri="{FF2B5EF4-FFF2-40B4-BE49-F238E27FC236}">
                <a16:creationId xmlns:a16="http://schemas.microsoft.com/office/drawing/2014/main" id="{580F1FC1-FC78-45BF-BF85-1CA7A4DB3DC9}"/>
              </a:ext>
            </a:extLst>
          </p:cNvPr>
          <p:cNvSpPr>
            <a:spLocks noGrp="1"/>
          </p:cNvSpPr>
          <p:nvPr>
            <p:ph type="body" sz="quarter" idx="21"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188542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0" y="-118"/>
            <a:ext cx="7503254"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7503254" y="0"/>
            <a:ext cx="7246918" cy="13716118"/>
          </a:xfrm>
          <a:prstGeom prst="rect">
            <a:avLst/>
          </a:prstGeom>
        </p:spPr>
        <p:txBody>
          <a:bodyPr/>
          <a:lstStyle/>
          <a:p>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dirty="0">
                <a:solidFill>
                  <a:schemeClr val="bg1"/>
                </a:solidFill>
              </a:rPr>
              <a:t>PAGE </a:t>
            </a:r>
            <a:r>
              <a:rPr lang="en-US" b="1" dirty="0">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168805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etail Slide B">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E2B91C6-EE61-41DA-80F6-4B17F463521E}"/>
              </a:ext>
            </a:extLst>
          </p:cNvPr>
          <p:cNvSpPr>
            <a:spLocks noGrp="1"/>
          </p:cNvSpPr>
          <p:nvPr>
            <p:ph type="pic" sz="quarter" idx="21"/>
          </p:nvPr>
        </p:nvSpPr>
        <p:spPr>
          <a:xfrm>
            <a:off x="13714602" y="7170294"/>
            <a:ext cx="9490075" cy="4938712"/>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13714602" y="2627747"/>
            <a:ext cx="9490075" cy="4315977"/>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1219199" y="766890"/>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442BBF12-5EA9-4238-921B-FA8CC84FBE2E}"/>
              </a:ext>
            </a:extLst>
          </p:cNvPr>
          <p:cNvSpPr>
            <a:spLocks noGrp="1"/>
          </p:cNvSpPr>
          <p:nvPr>
            <p:ph type="body" sz="quarter" idx="14" hasCustomPrompt="1"/>
          </p:nvPr>
        </p:nvSpPr>
        <p:spPr>
          <a:xfrm>
            <a:off x="1219199" y="1697319"/>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244600" y="2611424"/>
            <a:ext cx="10215606" cy="1969289"/>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22" name="Text Placeholder 21">
            <a:extLst>
              <a:ext uri="{FF2B5EF4-FFF2-40B4-BE49-F238E27FC236}">
                <a16:creationId xmlns:a16="http://schemas.microsoft.com/office/drawing/2014/main" id="{38546D13-970E-4F39-8453-66CBB65E4736}"/>
              </a:ext>
            </a:extLst>
          </p:cNvPr>
          <p:cNvSpPr>
            <a:spLocks noGrp="1"/>
          </p:cNvSpPr>
          <p:nvPr>
            <p:ph type="body" sz="quarter" idx="17" hasCustomPrompt="1"/>
          </p:nvPr>
        </p:nvSpPr>
        <p:spPr>
          <a:xfrm>
            <a:off x="1244599" y="4804565"/>
            <a:ext cx="9490075" cy="534826"/>
          </a:xfrm>
          <a:prstGeom prst="rect">
            <a:avLst/>
          </a:prstGeom>
        </p:spPr>
        <p:txBody>
          <a:bodyPr/>
          <a:lstStyle>
            <a:lvl1pPr marL="0" marR="0" indent="0" algn="l" defTabSz="584200" rtl="0" fontAlgn="auto" latinLnBrk="0" hangingPunct="0">
              <a:lnSpc>
                <a:spcPct val="120000"/>
              </a:lnSpc>
              <a:spcBef>
                <a:spcPts val="1800"/>
              </a:spcBef>
              <a:spcAft>
                <a:spcPts val="0"/>
              </a:spcAft>
              <a:buClrTx/>
              <a:buSzTx/>
              <a:buFontTx/>
              <a:buNone/>
              <a:tabLst/>
              <a:defRPr kumimoji="0" lang="en-US" sz="2500" b="0" i="0" u="none" strike="noStrike" cap="none" spc="50" normalizeH="0" baseline="0" dirty="0">
                <a:ln>
                  <a:noFill/>
                </a:ln>
                <a:solidFill>
                  <a:srgbClr val="000000"/>
                </a:solidFill>
                <a:effectLst/>
                <a:uFillTx/>
                <a:latin typeface="Aktiv Grotesk Bold"/>
                <a:ea typeface="Aktiv Grotesk Bold"/>
                <a:cs typeface="Aktiv Grotesk Bold"/>
                <a:sym typeface="Helvetica Neue"/>
              </a:defRPr>
            </a:lvl1pPr>
          </a:lstStyle>
          <a:p>
            <a:pPr lvl="0"/>
            <a:r>
              <a:rPr lang="en-US" dirty="0"/>
              <a:t>Title</a:t>
            </a:r>
          </a:p>
        </p:txBody>
      </p:sp>
      <p:sp>
        <p:nvSpPr>
          <p:cNvPr id="27" name="Line">
            <a:extLst>
              <a:ext uri="{FF2B5EF4-FFF2-40B4-BE49-F238E27FC236}">
                <a16:creationId xmlns:a16="http://schemas.microsoft.com/office/drawing/2014/main" id="{B8E04A74-4029-4E39-AFCB-B82D360648E2}"/>
              </a:ext>
            </a:extLst>
          </p:cNvPr>
          <p:cNvSpPr/>
          <p:nvPr userDrawn="1"/>
        </p:nvSpPr>
        <p:spPr>
          <a:xfrm>
            <a:off x="1309988" y="2383919"/>
            <a:ext cx="11904919" cy="1"/>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4" name="Text Placeholder 3">
            <a:extLst>
              <a:ext uri="{FF2B5EF4-FFF2-40B4-BE49-F238E27FC236}">
                <a16:creationId xmlns:a16="http://schemas.microsoft.com/office/drawing/2014/main" id="{AA7FF34D-DC7F-4CED-8238-7AF48497C5F5}"/>
              </a:ext>
            </a:extLst>
          </p:cNvPr>
          <p:cNvSpPr>
            <a:spLocks noGrp="1"/>
          </p:cNvSpPr>
          <p:nvPr>
            <p:ph type="body" sz="quarter" idx="22"/>
          </p:nvPr>
        </p:nvSpPr>
        <p:spPr>
          <a:xfrm>
            <a:off x="1219198" y="5579037"/>
            <a:ext cx="11125202" cy="3425825"/>
          </a:xfrm>
          <a:prstGeom prst="rect">
            <a:avLst/>
          </a:prstGeom>
        </p:spPr>
        <p:txBody>
          <a:bodyPr/>
          <a:lstStyle>
            <a:lvl1pPr>
              <a:defRPr sz="3600">
                <a:latin typeface="Aktiv Grotesk" panose="020B0504020202020204" pitchFamily="34" charset="0"/>
                <a:ea typeface="Aktiv Grotesk" panose="020B0504020202020204" pitchFamily="34" charset="0"/>
                <a:cs typeface="Aktiv Grotesk" panose="020B0504020202020204" pitchFamily="34" charset="0"/>
              </a:defRPr>
            </a:lvl1pPr>
            <a:lvl2pPr>
              <a:defRPr sz="2800">
                <a:latin typeface="Aktiv Grotesk" panose="020B0504020202020204" pitchFamily="34" charset="0"/>
                <a:ea typeface="Aktiv Grotesk" panose="020B0504020202020204" pitchFamily="34" charset="0"/>
                <a:cs typeface="Aktiv Grotesk" panose="020B0504020202020204" pitchFamily="34" charset="0"/>
              </a:defRPr>
            </a:lvl2pPr>
            <a:lvl3pPr>
              <a:defRPr sz="2400">
                <a:latin typeface="Aktiv Grotesk" panose="020B0504020202020204" pitchFamily="34" charset="0"/>
                <a:ea typeface="Aktiv Grotesk" panose="020B0504020202020204" pitchFamily="34" charset="0"/>
                <a:cs typeface="Aktiv Grotesk" panose="020B0504020202020204" pitchFamily="34" charset="0"/>
              </a:defRPr>
            </a:lvl3pPr>
            <a:lvl4pPr>
              <a:defRPr sz="2000">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57C5972D-68F1-4C49-A47B-CA4093914C49}"/>
              </a:ext>
            </a:extLst>
          </p:cNvPr>
          <p:cNvGrpSpPr/>
          <p:nvPr userDrawn="1"/>
        </p:nvGrpSpPr>
        <p:grpSpPr>
          <a:xfrm>
            <a:off x="4690098" y="12651509"/>
            <a:ext cx="12873251" cy="1674091"/>
            <a:chOff x="4690098" y="12651509"/>
            <a:chExt cx="12873251" cy="1674091"/>
          </a:xfrm>
        </p:grpSpPr>
        <p:pic>
          <p:nvPicPr>
            <p:cNvPr id="15" name="Image" descr="Image">
              <a:extLst>
                <a:ext uri="{FF2B5EF4-FFF2-40B4-BE49-F238E27FC236}">
                  <a16:creationId xmlns:a16="http://schemas.microsoft.com/office/drawing/2014/main" id="{4FFB74BC-89D4-4CB7-8853-AC44AC01D2BF}"/>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16" name="Image" descr="Image">
              <a:extLst>
                <a:ext uri="{FF2B5EF4-FFF2-40B4-BE49-F238E27FC236}">
                  <a16:creationId xmlns:a16="http://schemas.microsoft.com/office/drawing/2014/main" id="{3E52DE79-36FA-4DB1-BABE-609F0A1AD715}"/>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Tree>
    <p:extLst>
      <p:ext uri="{BB962C8B-B14F-4D97-AF65-F5344CB8AC3E}">
        <p14:creationId xmlns:p14="http://schemas.microsoft.com/office/powerpoint/2010/main" val="60749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1" y="-118"/>
            <a:ext cx="9834113"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dirty="0">
                <a:solidFill>
                  <a:schemeClr val="bg1"/>
                </a:solidFill>
              </a:rPr>
              <a:t>PAGE </a:t>
            </a:r>
            <a:r>
              <a:rPr lang="en-US" b="1" dirty="0">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16880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Detail Slide C">
    <p:spTree>
      <p:nvGrpSpPr>
        <p:cNvPr id="1" name=""/>
        <p:cNvGrpSpPr/>
        <p:nvPr/>
      </p:nvGrpSpPr>
      <p:grpSpPr>
        <a:xfrm>
          <a:off x="0" y="0"/>
          <a:ext cx="0" cy="0"/>
          <a:chOff x="0" y="0"/>
          <a:chExt cx="0" cy="0"/>
        </a:xfrm>
      </p:grpSpPr>
      <p:pic>
        <p:nvPicPr>
          <p:cNvPr id="18" name="Image" descr="Image">
            <a:extLst>
              <a:ext uri="{FF2B5EF4-FFF2-40B4-BE49-F238E27FC236}">
                <a16:creationId xmlns:a16="http://schemas.microsoft.com/office/drawing/2014/main" id="{74361147-D244-42D4-9CB8-91281442E68C}"/>
              </a:ext>
            </a:extLst>
          </p:cNvPr>
          <p:cNvPicPr>
            <a:picLocks noChangeAspect="1"/>
          </p:cNvPicPr>
          <p:nvPr userDrawn="1"/>
        </p:nvPicPr>
        <p:blipFill>
          <a:blip r:embed="rId2"/>
          <a:stretch>
            <a:fillRect/>
          </a:stretch>
        </p:blipFill>
        <p:spPr>
          <a:xfrm>
            <a:off x="21922743" y="567955"/>
            <a:ext cx="1950394" cy="876327"/>
          </a:xfrm>
          <a:prstGeom prst="rect">
            <a:avLst/>
          </a:prstGeom>
          <a:ln w="12700">
            <a:miter lim="400000"/>
          </a:ln>
        </p:spPr>
      </p:pic>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5" name="Line">
            <a:extLst>
              <a:ext uri="{FF2B5EF4-FFF2-40B4-BE49-F238E27FC236}">
                <a16:creationId xmlns:a16="http://schemas.microsoft.com/office/drawing/2014/main" id="{267CBECB-CE65-41C5-B821-73EE35555F5A}"/>
              </a:ext>
            </a:extLst>
          </p:cNvPr>
          <p:cNvSpPr/>
          <p:nvPr userDrawn="1"/>
        </p:nvSpPr>
        <p:spPr>
          <a:xfrm>
            <a:off x="23716740" y="1745406"/>
            <a:ext cx="1" cy="4791927"/>
          </a:xfrm>
          <a:prstGeom prst="line">
            <a:avLst/>
          </a:prstGeom>
          <a:ln w="25400">
            <a:solidFill>
              <a:srgbClr val="D6D6D6"/>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4" name="Picture Placeholder 3">
            <a:extLst>
              <a:ext uri="{FF2B5EF4-FFF2-40B4-BE49-F238E27FC236}">
                <a16:creationId xmlns:a16="http://schemas.microsoft.com/office/drawing/2014/main" id="{3F014116-9074-4EDE-BD90-2C6C7A9FBC4F}"/>
              </a:ext>
            </a:extLst>
          </p:cNvPr>
          <p:cNvSpPr>
            <a:spLocks noGrp="1"/>
          </p:cNvSpPr>
          <p:nvPr>
            <p:ph type="pic" sz="quarter" idx="22"/>
          </p:nvPr>
        </p:nvSpPr>
        <p:spPr>
          <a:xfrm>
            <a:off x="0" y="7245350"/>
            <a:ext cx="12192000" cy="6521450"/>
          </a:xfrm>
          <a:prstGeom prst="rect">
            <a:avLst/>
          </a:prstGeom>
        </p:spPr>
        <p:txBody>
          <a:bodyPr/>
          <a:lstStyle/>
          <a:p>
            <a:endParaRPr lang="en-US" dirty="0"/>
          </a:p>
        </p:txBody>
      </p:sp>
      <p:sp>
        <p:nvSpPr>
          <p:cNvPr id="14" name="Picture Placeholder 3">
            <a:extLst>
              <a:ext uri="{FF2B5EF4-FFF2-40B4-BE49-F238E27FC236}">
                <a16:creationId xmlns:a16="http://schemas.microsoft.com/office/drawing/2014/main" id="{6931FDEE-FC35-45D5-B469-3E2397D22EB8}"/>
              </a:ext>
            </a:extLst>
          </p:cNvPr>
          <p:cNvSpPr>
            <a:spLocks noGrp="1"/>
          </p:cNvSpPr>
          <p:nvPr>
            <p:ph type="pic" sz="quarter" idx="23"/>
          </p:nvPr>
        </p:nvSpPr>
        <p:spPr>
          <a:xfrm>
            <a:off x="12192000" y="7245350"/>
            <a:ext cx="12192000" cy="6521450"/>
          </a:xfrm>
          <a:prstGeom prst="rect">
            <a:avLst/>
          </a:prstGeom>
        </p:spPr>
        <p:txBody>
          <a:bodyPr/>
          <a:lstStyle/>
          <a:p>
            <a:endParaRPr lang="en-US" dirty="0"/>
          </a:p>
        </p:txBody>
      </p:sp>
      <p:grpSp>
        <p:nvGrpSpPr>
          <p:cNvPr id="8" name="Group 7">
            <a:extLst>
              <a:ext uri="{FF2B5EF4-FFF2-40B4-BE49-F238E27FC236}">
                <a16:creationId xmlns:a16="http://schemas.microsoft.com/office/drawing/2014/main" id="{806411E4-9E57-4CE1-AF7B-C09C9DFA9518}"/>
              </a:ext>
            </a:extLst>
          </p:cNvPr>
          <p:cNvGrpSpPr/>
          <p:nvPr userDrawn="1"/>
        </p:nvGrpSpPr>
        <p:grpSpPr>
          <a:xfrm>
            <a:off x="-706578" y="2005210"/>
            <a:ext cx="1572483" cy="7942039"/>
            <a:chOff x="-706578" y="2005210"/>
            <a:chExt cx="1572483" cy="7942039"/>
          </a:xfrm>
        </p:grpSpPr>
        <p:pic>
          <p:nvPicPr>
            <p:cNvPr id="9" name="Image" descr="Image">
              <a:extLst>
                <a:ext uri="{FF2B5EF4-FFF2-40B4-BE49-F238E27FC236}">
                  <a16:creationId xmlns:a16="http://schemas.microsoft.com/office/drawing/2014/main" id="{539ACA4F-D144-40A6-A7BE-35C432FB5B5B}"/>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0" name="Image" descr="Image">
              <a:extLst>
                <a:ext uri="{FF2B5EF4-FFF2-40B4-BE49-F238E27FC236}">
                  <a16:creationId xmlns:a16="http://schemas.microsoft.com/office/drawing/2014/main" id="{2EF10BA3-A750-42C5-9C0A-0AF7DD3CBADA}"/>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1" name="Text Placeholder 7">
            <a:extLst>
              <a:ext uri="{FF2B5EF4-FFF2-40B4-BE49-F238E27FC236}">
                <a16:creationId xmlns:a16="http://schemas.microsoft.com/office/drawing/2014/main" id="{BABA6D74-67E7-4CFD-8B0F-029D7FB2017C}"/>
              </a:ext>
            </a:extLst>
          </p:cNvPr>
          <p:cNvSpPr>
            <a:spLocks noGrp="1"/>
          </p:cNvSpPr>
          <p:nvPr>
            <p:ph type="body" sz="quarter" idx="13" hasCustomPrompt="1"/>
          </p:nvPr>
        </p:nvSpPr>
        <p:spPr>
          <a:xfrm>
            <a:off x="1219199" y="766890"/>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37C36FC5-8A06-4E7B-B67F-2AD3BC321F85}"/>
              </a:ext>
            </a:extLst>
          </p:cNvPr>
          <p:cNvSpPr>
            <a:spLocks noGrp="1"/>
          </p:cNvSpPr>
          <p:nvPr>
            <p:ph type="body" sz="quarter" idx="14" hasCustomPrompt="1"/>
          </p:nvPr>
        </p:nvSpPr>
        <p:spPr>
          <a:xfrm>
            <a:off x="1219199" y="1697319"/>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9" name="Line">
            <a:extLst>
              <a:ext uri="{FF2B5EF4-FFF2-40B4-BE49-F238E27FC236}">
                <a16:creationId xmlns:a16="http://schemas.microsoft.com/office/drawing/2014/main" id="{3B8121AB-419A-4A40-8D7E-C9F1FEEEB685}"/>
              </a:ext>
            </a:extLst>
          </p:cNvPr>
          <p:cNvSpPr/>
          <p:nvPr userDrawn="1"/>
        </p:nvSpPr>
        <p:spPr>
          <a:xfrm>
            <a:off x="1309988" y="2383920"/>
            <a:ext cx="14946012" cy="0"/>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0" name="Text Placeholder 3">
            <a:extLst>
              <a:ext uri="{FF2B5EF4-FFF2-40B4-BE49-F238E27FC236}">
                <a16:creationId xmlns:a16="http://schemas.microsoft.com/office/drawing/2014/main" id="{EDD042A1-DD5A-48AF-BF68-739C98903BE7}"/>
              </a:ext>
            </a:extLst>
          </p:cNvPr>
          <p:cNvSpPr>
            <a:spLocks noGrp="1"/>
          </p:cNvSpPr>
          <p:nvPr>
            <p:ph type="body" sz="quarter" idx="25"/>
          </p:nvPr>
        </p:nvSpPr>
        <p:spPr>
          <a:xfrm>
            <a:off x="1219197" y="2729348"/>
            <a:ext cx="21564597" cy="3425825"/>
          </a:xfrm>
          <a:prstGeom prst="rect">
            <a:avLst/>
          </a:prstGeom>
        </p:spPr>
        <p:txBody>
          <a:bodyPr/>
          <a:lstStyle>
            <a:lvl1pPr>
              <a:defRPr sz="3600">
                <a:latin typeface="Aktiv Grotesk" panose="020B0504020202020204" pitchFamily="34" charset="0"/>
                <a:ea typeface="Aktiv Grotesk" panose="020B0504020202020204" pitchFamily="34" charset="0"/>
                <a:cs typeface="Aktiv Grotesk" panose="020B0504020202020204" pitchFamily="34" charset="0"/>
              </a:defRPr>
            </a:lvl1pPr>
            <a:lvl2pPr>
              <a:defRPr sz="2800">
                <a:latin typeface="Aktiv Grotesk" panose="020B0504020202020204" pitchFamily="34" charset="0"/>
                <a:ea typeface="Aktiv Grotesk" panose="020B0504020202020204" pitchFamily="34" charset="0"/>
                <a:cs typeface="Aktiv Grotesk" panose="020B0504020202020204" pitchFamily="34" charset="0"/>
              </a:defRPr>
            </a:lvl2pPr>
            <a:lvl3pPr>
              <a:defRPr sz="2400">
                <a:latin typeface="Aktiv Grotesk" panose="020B0504020202020204" pitchFamily="34" charset="0"/>
                <a:ea typeface="Aktiv Grotesk" panose="020B0504020202020204" pitchFamily="34" charset="0"/>
                <a:cs typeface="Aktiv Grotesk" panose="020B0504020202020204" pitchFamily="34" charset="0"/>
              </a:defRPr>
            </a:lvl3pPr>
            <a:lvl4pPr>
              <a:defRPr sz="2000">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065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etail Slide B">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E2B91C6-EE61-41DA-80F6-4B17F463521E}"/>
              </a:ext>
            </a:extLst>
          </p:cNvPr>
          <p:cNvSpPr>
            <a:spLocks noGrp="1"/>
          </p:cNvSpPr>
          <p:nvPr>
            <p:ph type="pic" sz="quarter" idx="21"/>
          </p:nvPr>
        </p:nvSpPr>
        <p:spPr>
          <a:xfrm>
            <a:off x="13714602" y="7170294"/>
            <a:ext cx="9490075" cy="4938712"/>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13714602" y="2627747"/>
            <a:ext cx="9490075" cy="4315977"/>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1219199" y="766890"/>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442BBF12-5EA9-4238-921B-FA8CC84FBE2E}"/>
              </a:ext>
            </a:extLst>
          </p:cNvPr>
          <p:cNvSpPr>
            <a:spLocks noGrp="1"/>
          </p:cNvSpPr>
          <p:nvPr>
            <p:ph type="body" sz="quarter" idx="14" hasCustomPrompt="1"/>
          </p:nvPr>
        </p:nvSpPr>
        <p:spPr>
          <a:xfrm>
            <a:off x="1219199" y="1697319"/>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244600" y="2611424"/>
            <a:ext cx="10215606" cy="1969289"/>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22" name="Text Placeholder 21">
            <a:extLst>
              <a:ext uri="{FF2B5EF4-FFF2-40B4-BE49-F238E27FC236}">
                <a16:creationId xmlns:a16="http://schemas.microsoft.com/office/drawing/2014/main" id="{38546D13-970E-4F39-8453-66CBB65E4736}"/>
              </a:ext>
            </a:extLst>
          </p:cNvPr>
          <p:cNvSpPr>
            <a:spLocks noGrp="1"/>
          </p:cNvSpPr>
          <p:nvPr>
            <p:ph type="body" sz="quarter" idx="17" hasCustomPrompt="1"/>
          </p:nvPr>
        </p:nvSpPr>
        <p:spPr>
          <a:xfrm>
            <a:off x="1244599" y="4804565"/>
            <a:ext cx="9490075" cy="534826"/>
          </a:xfrm>
          <a:prstGeom prst="rect">
            <a:avLst/>
          </a:prstGeom>
        </p:spPr>
        <p:txBody>
          <a:bodyPr/>
          <a:lstStyle>
            <a:lvl1pPr marL="0" marR="0" indent="0" algn="l" defTabSz="584200" rtl="0" fontAlgn="auto" latinLnBrk="0" hangingPunct="0">
              <a:lnSpc>
                <a:spcPct val="120000"/>
              </a:lnSpc>
              <a:spcBef>
                <a:spcPts val="1800"/>
              </a:spcBef>
              <a:spcAft>
                <a:spcPts val="0"/>
              </a:spcAft>
              <a:buClrTx/>
              <a:buSzTx/>
              <a:buFontTx/>
              <a:buNone/>
              <a:tabLst/>
              <a:defRPr kumimoji="0" lang="en-US" sz="2500" b="0" i="0" u="none" strike="noStrike" cap="none" spc="50" normalizeH="0" baseline="0" dirty="0">
                <a:ln>
                  <a:noFill/>
                </a:ln>
                <a:solidFill>
                  <a:srgbClr val="000000"/>
                </a:solidFill>
                <a:effectLst/>
                <a:uFillTx/>
                <a:latin typeface="Aktiv Grotesk Bold"/>
                <a:ea typeface="Aktiv Grotesk Bold"/>
                <a:cs typeface="Aktiv Grotesk Bold"/>
                <a:sym typeface="Helvetica Neue"/>
              </a:defRPr>
            </a:lvl1pPr>
          </a:lstStyle>
          <a:p>
            <a:pPr lvl="0"/>
            <a:r>
              <a:rPr lang="en-US" dirty="0"/>
              <a:t>Title</a:t>
            </a:r>
          </a:p>
        </p:txBody>
      </p:sp>
      <p:sp>
        <p:nvSpPr>
          <p:cNvPr id="27" name="Line">
            <a:extLst>
              <a:ext uri="{FF2B5EF4-FFF2-40B4-BE49-F238E27FC236}">
                <a16:creationId xmlns:a16="http://schemas.microsoft.com/office/drawing/2014/main" id="{B8E04A74-4029-4E39-AFCB-B82D360648E2}"/>
              </a:ext>
            </a:extLst>
          </p:cNvPr>
          <p:cNvSpPr/>
          <p:nvPr userDrawn="1"/>
        </p:nvSpPr>
        <p:spPr>
          <a:xfrm>
            <a:off x="1309988" y="2383919"/>
            <a:ext cx="11904919" cy="1"/>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4" name="Text Placeholder 3">
            <a:extLst>
              <a:ext uri="{FF2B5EF4-FFF2-40B4-BE49-F238E27FC236}">
                <a16:creationId xmlns:a16="http://schemas.microsoft.com/office/drawing/2014/main" id="{AA7FF34D-DC7F-4CED-8238-7AF48497C5F5}"/>
              </a:ext>
            </a:extLst>
          </p:cNvPr>
          <p:cNvSpPr>
            <a:spLocks noGrp="1"/>
          </p:cNvSpPr>
          <p:nvPr>
            <p:ph type="body" sz="quarter" idx="22"/>
          </p:nvPr>
        </p:nvSpPr>
        <p:spPr>
          <a:xfrm>
            <a:off x="1219198" y="5579037"/>
            <a:ext cx="11125202" cy="3425825"/>
          </a:xfrm>
          <a:prstGeom prst="rect">
            <a:avLst/>
          </a:prstGeom>
        </p:spPr>
        <p:txBody>
          <a:bodyPr/>
          <a:lstStyle>
            <a:lvl1pPr>
              <a:defRPr sz="3600">
                <a:latin typeface="Aktiv Grotesk" panose="020B0504020202020204" pitchFamily="34" charset="0"/>
                <a:ea typeface="Aktiv Grotesk" panose="020B0504020202020204" pitchFamily="34" charset="0"/>
                <a:cs typeface="Aktiv Grotesk" panose="020B0504020202020204" pitchFamily="34" charset="0"/>
              </a:defRPr>
            </a:lvl1pPr>
            <a:lvl2pPr>
              <a:defRPr sz="2800">
                <a:latin typeface="Aktiv Grotesk" panose="020B0504020202020204" pitchFamily="34" charset="0"/>
                <a:ea typeface="Aktiv Grotesk" panose="020B0504020202020204" pitchFamily="34" charset="0"/>
                <a:cs typeface="Aktiv Grotesk" panose="020B0504020202020204" pitchFamily="34" charset="0"/>
              </a:defRPr>
            </a:lvl2pPr>
            <a:lvl3pPr>
              <a:defRPr sz="2400">
                <a:latin typeface="Aktiv Grotesk" panose="020B0504020202020204" pitchFamily="34" charset="0"/>
                <a:ea typeface="Aktiv Grotesk" panose="020B0504020202020204" pitchFamily="34" charset="0"/>
                <a:cs typeface="Aktiv Grotesk" panose="020B0504020202020204" pitchFamily="34" charset="0"/>
              </a:defRPr>
            </a:lvl3pPr>
            <a:lvl4pPr>
              <a:defRPr sz="2000">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57C5972D-68F1-4C49-A47B-CA4093914C49}"/>
              </a:ext>
            </a:extLst>
          </p:cNvPr>
          <p:cNvGrpSpPr/>
          <p:nvPr userDrawn="1"/>
        </p:nvGrpSpPr>
        <p:grpSpPr>
          <a:xfrm>
            <a:off x="4690098" y="12651509"/>
            <a:ext cx="12873251" cy="1674091"/>
            <a:chOff x="4690098" y="12651509"/>
            <a:chExt cx="12873251" cy="1674091"/>
          </a:xfrm>
        </p:grpSpPr>
        <p:pic>
          <p:nvPicPr>
            <p:cNvPr id="15" name="Image" descr="Image">
              <a:extLst>
                <a:ext uri="{FF2B5EF4-FFF2-40B4-BE49-F238E27FC236}">
                  <a16:creationId xmlns:a16="http://schemas.microsoft.com/office/drawing/2014/main" id="{4FFB74BC-89D4-4CB7-8853-AC44AC01D2BF}"/>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16" name="Image" descr="Image">
              <a:extLst>
                <a:ext uri="{FF2B5EF4-FFF2-40B4-BE49-F238E27FC236}">
                  <a16:creationId xmlns:a16="http://schemas.microsoft.com/office/drawing/2014/main" id="{3E52DE79-36FA-4DB1-BABE-609F0A1AD715}"/>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Tree>
    <p:extLst>
      <p:ext uri="{BB962C8B-B14F-4D97-AF65-F5344CB8AC3E}">
        <p14:creationId xmlns:p14="http://schemas.microsoft.com/office/powerpoint/2010/main" val="60749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0" y="-118"/>
            <a:ext cx="7503254"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7503254" y="0"/>
            <a:ext cx="7246918" cy="13716118"/>
          </a:xfrm>
          <a:prstGeom prst="rect">
            <a:avLst/>
          </a:prstGeom>
        </p:spPr>
        <p:txBody>
          <a:bodyPr/>
          <a:lstStyle/>
          <a:p>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dirty="0">
                <a:solidFill>
                  <a:schemeClr val="bg1"/>
                </a:solidFill>
              </a:rPr>
              <a:t>PAGE </a:t>
            </a:r>
            <a:r>
              <a:rPr lang="en-US" b="1" dirty="0">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168805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D185CA-6905-4AA6-BFD0-5023A59DF4B7}"/>
              </a:ext>
            </a:extLst>
          </p:cNvPr>
          <p:cNvSpPr/>
          <p:nvPr userDrawn="1"/>
        </p:nvSpPr>
        <p:spPr>
          <a:xfrm>
            <a:off x="0" y="0"/>
            <a:ext cx="24384000" cy="13716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Image" descr="Image">
            <a:extLst>
              <a:ext uri="{FF2B5EF4-FFF2-40B4-BE49-F238E27FC236}">
                <a16:creationId xmlns:a16="http://schemas.microsoft.com/office/drawing/2014/main" id="{40AF6C42-A5D0-4CA8-A97F-9EF1602BC789}"/>
              </a:ext>
            </a:extLst>
          </p:cNvPr>
          <p:cNvPicPr>
            <a:picLocks noChangeAspect="1"/>
          </p:cNvPicPr>
          <p:nvPr userDrawn="1"/>
        </p:nvPicPr>
        <p:blipFill rotWithShape="1">
          <a:blip r:embed="rId2">
            <a:alphaModFix amt="33000"/>
          </a:blip>
          <a:srcRect t="13019" b="66561"/>
          <a:stretch/>
        </p:blipFill>
        <p:spPr>
          <a:xfrm>
            <a:off x="-754463" y="12072997"/>
            <a:ext cx="12873251" cy="2374523"/>
          </a:xfrm>
          <a:prstGeom prst="rect">
            <a:avLst/>
          </a:prstGeom>
          <a:ln w="12700">
            <a:miter lim="400000"/>
          </a:ln>
        </p:spPr>
      </p:pic>
      <p:sp>
        <p:nvSpPr>
          <p:cNvPr id="14" name="Slide Number">
            <a:extLst>
              <a:ext uri="{FF2B5EF4-FFF2-40B4-BE49-F238E27FC236}">
                <a16:creationId xmlns:a16="http://schemas.microsoft.com/office/drawing/2014/main" id="{8EFF0C09-DEF7-4E5E-A730-04DDC7E205B4}"/>
              </a:ext>
            </a:extLst>
          </p:cNvPr>
          <p:cNvSpPr txBox="1">
            <a:spLocks noGrp="1"/>
          </p:cNvSpPr>
          <p:nvPr>
            <p:ph type="sldNum" sz="quarter" idx="4"/>
          </p:nvPr>
        </p:nvSpPr>
        <p:spPr>
          <a:xfrm>
            <a:off x="337312" y="13050927"/>
            <a:ext cx="891123" cy="4364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lvl1pPr>
              <a:defRPr>
                <a:solidFill>
                  <a:schemeClr val="bg1"/>
                </a:solidFill>
              </a:defRPr>
            </a:lvl1pPr>
          </a:lstStyle>
          <a:p>
            <a:fld id="{86CB4B4D-7CA3-9044-876B-883B54F8677D}" type="slidenum">
              <a:rPr lang="en-US" smtClean="0"/>
              <a:pPr/>
              <a:t>‹#›</a:t>
            </a:fld>
            <a:endParaRPr lang="en-US" dirty="0"/>
          </a:p>
        </p:txBody>
      </p:sp>
      <p:pic>
        <p:nvPicPr>
          <p:cNvPr id="15" name="Image" descr="Image">
            <a:extLst>
              <a:ext uri="{FF2B5EF4-FFF2-40B4-BE49-F238E27FC236}">
                <a16:creationId xmlns:a16="http://schemas.microsoft.com/office/drawing/2014/main" id="{45A9BBD9-E8D3-4FFF-A096-1F1A9FB9B614}"/>
              </a:ext>
            </a:extLst>
          </p:cNvPr>
          <p:cNvPicPr>
            <a:picLocks noChangeAspect="1"/>
          </p:cNvPicPr>
          <p:nvPr userDrawn="1"/>
        </p:nvPicPr>
        <p:blipFill>
          <a:blip r:embed="rId3"/>
          <a:stretch>
            <a:fillRect/>
          </a:stretch>
        </p:blipFill>
        <p:spPr>
          <a:xfrm>
            <a:off x="21922743" y="12426131"/>
            <a:ext cx="1950394" cy="876327"/>
          </a:xfrm>
          <a:prstGeom prst="rect">
            <a:avLst/>
          </a:prstGeom>
          <a:ln w="12700">
            <a:miter lim="400000"/>
          </a:ln>
        </p:spPr>
      </p:pic>
      <p:sp>
        <p:nvSpPr>
          <p:cNvPr id="16" name="Line">
            <a:extLst>
              <a:ext uri="{FF2B5EF4-FFF2-40B4-BE49-F238E27FC236}">
                <a16:creationId xmlns:a16="http://schemas.microsoft.com/office/drawing/2014/main" id="{709FD530-794C-4DAA-BA82-59B3EBBC64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pic>
        <p:nvPicPr>
          <p:cNvPr id="17" name="Image" descr="Image">
            <a:extLst>
              <a:ext uri="{FF2B5EF4-FFF2-40B4-BE49-F238E27FC236}">
                <a16:creationId xmlns:a16="http://schemas.microsoft.com/office/drawing/2014/main" id="{C1CCC337-7C01-4A1F-BBDF-6F84BD3C04A2}"/>
              </a:ext>
            </a:extLst>
          </p:cNvPr>
          <p:cNvPicPr>
            <a:picLocks noChangeAspect="1"/>
          </p:cNvPicPr>
          <p:nvPr userDrawn="1"/>
        </p:nvPicPr>
        <p:blipFill>
          <a:blip r:embed="rId2">
            <a:alphaModFix amt="33000"/>
          </a:blip>
          <a:srcRect t="13019" b="18680"/>
          <a:stretch>
            <a:fillRect/>
          </a:stretch>
        </p:blipFill>
        <p:spPr>
          <a:xfrm>
            <a:off x="12265027" y="-681633"/>
            <a:ext cx="12873250" cy="7942038"/>
          </a:xfrm>
          <a:prstGeom prst="rect">
            <a:avLst/>
          </a:prstGeom>
          <a:ln w="12700">
            <a:miter lim="400000"/>
          </a:ln>
        </p:spPr>
      </p:pic>
      <p:sp>
        <p:nvSpPr>
          <p:cNvPr id="19" name="Text Placeholder 18">
            <a:extLst>
              <a:ext uri="{FF2B5EF4-FFF2-40B4-BE49-F238E27FC236}">
                <a16:creationId xmlns:a16="http://schemas.microsoft.com/office/drawing/2014/main" id="{99A6B1A5-AEE5-4BC9-9821-E2F05ED25BD0}"/>
              </a:ext>
            </a:extLst>
          </p:cNvPr>
          <p:cNvSpPr>
            <a:spLocks noGrp="1"/>
          </p:cNvSpPr>
          <p:nvPr>
            <p:ph type="body" sz="quarter" idx="10" hasCustomPrompt="1"/>
          </p:nvPr>
        </p:nvSpPr>
        <p:spPr>
          <a:xfrm>
            <a:off x="1228434" y="8214209"/>
            <a:ext cx="10888691" cy="3056533"/>
          </a:xfrm>
        </p:spPr>
        <p:txBody>
          <a:bodyPr>
            <a:noAutofit/>
          </a:bodyPr>
          <a:lstStyle>
            <a:lvl1pPr marL="0" marR="0" indent="0" algn="l" defTabSz="1160859" rtl="0" eaLnBrk="1" fontAlgn="auto" latinLnBrk="0" hangingPunct="1">
              <a:lnSpc>
                <a:spcPct val="80000"/>
              </a:lnSpc>
              <a:spcBef>
                <a:spcPct val="0"/>
              </a:spcBef>
              <a:spcAft>
                <a:spcPts val="0"/>
              </a:spcAft>
              <a:buClrTx/>
              <a:buSzTx/>
              <a:buFontTx/>
              <a:buNone/>
              <a:tabLst/>
              <a:defRPr kumimoji="0" lang="en-US" sz="10000" b="0" i="0" u="none" strike="noStrike" kern="1200" cap="none" spc="0" normalizeH="0" baseline="0" dirty="0">
                <a:ln>
                  <a:noFill/>
                </a:ln>
                <a:solidFill>
                  <a:schemeClr val="bg1"/>
                </a:solidFill>
                <a:effectLst/>
                <a:uFillTx/>
                <a:latin typeface="Aktiv Grotesk Ex Hair"/>
                <a:ea typeface="Aktiv Grotesk Ex Hair"/>
                <a:cs typeface="Aktiv Grotesk Ex Hair"/>
                <a:sym typeface="Aktiv Grotesk Ex Hair"/>
              </a:defRPr>
            </a:lvl1pPr>
          </a:lstStyle>
          <a:p>
            <a:r>
              <a:rPr lang="en-US" b="0" dirty="0">
                <a:solidFill>
                  <a:schemeClr val="bg1"/>
                </a:solidFill>
              </a:rPr>
              <a:t>Title of the divider page</a:t>
            </a:r>
          </a:p>
        </p:txBody>
      </p:sp>
    </p:spTree>
    <p:extLst>
      <p:ext uri="{BB962C8B-B14F-4D97-AF65-F5344CB8AC3E}">
        <p14:creationId xmlns:p14="http://schemas.microsoft.com/office/powerpoint/2010/main" val="32474009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D185CA-6905-4AA6-BFD0-5023A59DF4B7}"/>
              </a:ext>
            </a:extLst>
          </p:cNvPr>
          <p:cNvSpPr/>
          <p:nvPr userDrawn="1"/>
        </p:nvSpPr>
        <p:spPr>
          <a:xfrm>
            <a:off x="0" y="0"/>
            <a:ext cx="24384000" cy="13716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Image" descr="Image">
            <a:extLst>
              <a:ext uri="{FF2B5EF4-FFF2-40B4-BE49-F238E27FC236}">
                <a16:creationId xmlns:a16="http://schemas.microsoft.com/office/drawing/2014/main" id="{40AF6C42-A5D0-4CA8-A97F-9EF1602BC789}"/>
              </a:ext>
            </a:extLst>
          </p:cNvPr>
          <p:cNvPicPr>
            <a:picLocks noChangeAspect="1"/>
          </p:cNvPicPr>
          <p:nvPr userDrawn="1"/>
        </p:nvPicPr>
        <p:blipFill rotWithShape="1">
          <a:blip r:embed="rId2">
            <a:alphaModFix amt="33000"/>
          </a:blip>
          <a:srcRect t="13019" b="66561"/>
          <a:stretch/>
        </p:blipFill>
        <p:spPr>
          <a:xfrm>
            <a:off x="-754463" y="12072997"/>
            <a:ext cx="12873251" cy="2374523"/>
          </a:xfrm>
          <a:prstGeom prst="rect">
            <a:avLst/>
          </a:prstGeom>
          <a:ln w="12700">
            <a:miter lim="400000"/>
          </a:ln>
        </p:spPr>
      </p:pic>
      <p:pic>
        <p:nvPicPr>
          <p:cNvPr id="15" name="Image" descr="Image">
            <a:extLst>
              <a:ext uri="{FF2B5EF4-FFF2-40B4-BE49-F238E27FC236}">
                <a16:creationId xmlns:a16="http://schemas.microsoft.com/office/drawing/2014/main" id="{45A9BBD9-E8D3-4FFF-A096-1F1A9FB9B614}"/>
              </a:ext>
            </a:extLst>
          </p:cNvPr>
          <p:cNvPicPr>
            <a:picLocks noChangeAspect="1"/>
          </p:cNvPicPr>
          <p:nvPr userDrawn="1"/>
        </p:nvPicPr>
        <p:blipFill>
          <a:blip r:embed="rId3"/>
          <a:stretch>
            <a:fillRect/>
          </a:stretch>
        </p:blipFill>
        <p:spPr>
          <a:xfrm>
            <a:off x="21922743" y="12426131"/>
            <a:ext cx="1950394" cy="876327"/>
          </a:xfrm>
          <a:prstGeom prst="rect">
            <a:avLst/>
          </a:prstGeom>
          <a:ln w="12700">
            <a:miter lim="400000"/>
          </a:ln>
        </p:spPr>
      </p:pic>
      <p:sp>
        <p:nvSpPr>
          <p:cNvPr id="16" name="Line">
            <a:extLst>
              <a:ext uri="{FF2B5EF4-FFF2-40B4-BE49-F238E27FC236}">
                <a16:creationId xmlns:a16="http://schemas.microsoft.com/office/drawing/2014/main" id="{709FD530-794C-4DAA-BA82-59B3EBBC64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pic>
        <p:nvPicPr>
          <p:cNvPr id="17" name="Image" descr="Image">
            <a:extLst>
              <a:ext uri="{FF2B5EF4-FFF2-40B4-BE49-F238E27FC236}">
                <a16:creationId xmlns:a16="http://schemas.microsoft.com/office/drawing/2014/main" id="{C1CCC337-7C01-4A1F-BBDF-6F84BD3C04A2}"/>
              </a:ext>
            </a:extLst>
          </p:cNvPr>
          <p:cNvPicPr>
            <a:picLocks noChangeAspect="1"/>
          </p:cNvPicPr>
          <p:nvPr userDrawn="1"/>
        </p:nvPicPr>
        <p:blipFill>
          <a:blip r:embed="rId2">
            <a:alphaModFix amt="33000"/>
          </a:blip>
          <a:srcRect t="13019" b="18680"/>
          <a:stretch>
            <a:fillRect/>
          </a:stretch>
        </p:blipFill>
        <p:spPr>
          <a:xfrm>
            <a:off x="12265027" y="-681633"/>
            <a:ext cx="12873250" cy="7942038"/>
          </a:xfrm>
          <a:prstGeom prst="rect">
            <a:avLst/>
          </a:prstGeom>
          <a:ln w="12700">
            <a:miter lim="400000"/>
          </a:ln>
        </p:spPr>
      </p:pic>
      <p:sp>
        <p:nvSpPr>
          <p:cNvPr id="19" name="Text Placeholder 18">
            <a:extLst>
              <a:ext uri="{FF2B5EF4-FFF2-40B4-BE49-F238E27FC236}">
                <a16:creationId xmlns:a16="http://schemas.microsoft.com/office/drawing/2014/main" id="{99A6B1A5-AEE5-4BC9-9821-E2F05ED25BD0}"/>
              </a:ext>
            </a:extLst>
          </p:cNvPr>
          <p:cNvSpPr>
            <a:spLocks noGrp="1"/>
          </p:cNvSpPr>
          <p:nvPr>
            <p:ph type="body" sz="quarter" idx="10" hasCustomPrompt="1"/>
          </p:nvPr>
        </p:nvSpPr>
        <p:spPr>
          <a:xfrm>
            <a:off x="1228434" y="8214209"/>
            <a:ext cx="10888691" cy="3056533"/>
          </a:xfrm>
          <a:prstGeom prst="rect">
            <a:avLst/>
          </a:prstGeom>
        </p:spPr>
        <p:txBody>
          <a:bodyPr>
            <a:noAutofit/>
          </a:bodyPr>
          <a:lstStyle>
            <a:lvl1pPr marL="0" marR="0" indent="0" algn="l" defTabSz="1160859" rtl="0" eaLnBrk="1" fontAlgn="auto" latinLnBrk="0" hangingPunct="1">
              <a:lnSpc>
                <a:spcPct val="100000"/>
              </a:lnSpc>
              <a:spcBef>
                <a:spcPct val="0"/>
              </a:spcBef>
              <a:spcAft>
                <a:spcPts val="0"/>
              </a:spcAft>
              <a:buClrTx/>
              <a:buSzTx/>
              <a:buFontTx/>
              <a:buNone/>
              <a:tabLst/>
              <a:defRPr kumimoji="0" lang="en-US" sz="10000" b="0" i="0" u="none" strike="noStrike" kern="1200" cap="none" spc="0" normalizeH="0" baseline="0" dirty="0">
                <a:ln>
                  <a:noFill/>
                </a:ln>
                <a:solidFill>
                  <a:schemeClr val="bg1"/>
                </a:solidFill>
                <a:effectLst/>
                <a:uFillTx/>
                <a:latin typeface="Aktiv Grotesk Ex Hair"/>
                <a:ea typeface="Aktiv Grotesk Ex Hair"/>
                <a:cs typeface="Aktiv Grotesk Ex Hair"/>
                <a:sym typeface="Aktiv Grotesk Ex Hair"/>
              </a:defRPr>
            </a:lvl1pPr>
          </a:lstStyle>
          <a:p>
            <a:r>
              <a:rPr lang="en-US" b="0" dirty="0">
                <a:solidFill>
                  <a:schemeClr val="bg1"/>
                </a:solidFill>
              </a:rPr>
              <a:t>Title of the divider page</a:t>
            </a:r>
          </a:p>
        </p:txBody>
      </p:sp>
    </p:spTree>
    <p:extLst>
      <p:ext uri="{BB962C8B-B14F-4D97-AF65-F5344CB8AC3E}">
        <p14:creationId xmlns:p14="http://schemas.microsoft.com/office/powerpoint/2010/main" val="324740090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IOS Blank">
    <p:spTree>
      <p:nvGrpSpPr>
        <p:cNvPr id="1" name=""/>
        <p:cNvGrpSpPr/>
        <p:nvPr/>
      </p:nvGrpSpPr>
      <p:grpSpPr>
        <a:xfrm>
          <a:off x="0" y="0"/>
          <a:ext cx="0" cy="0"/>
          <a:chOff x="0" y="0"/>
          <a:chExt cx="0" cy="0"/>
        </a:xfrm>
      </p:grpSpPr>
      <p:sp>
        <p:nvSpPr>
          <p:cNvPr id="5" name="Line">
            <a:extLst>
              <a:ext uri="{FF2B5EF4-FFF2-40B4-BE49-F238E27FC236}">
                <a16:creationId xmlns:a16="http://schemas.microsoft.com/office/drawing/2014/main" id="{A2FA70B5-496D-E947-A447-48DD8D014791}"/>
              </a:ext>
            </a:extLst>
          </p:cNvPr>
          <p:cNvSpPr/>
          <p:nvPr userDrawn="1"/>
        </p:nvSpPr>
        <p:spPr>
          <a:xfrm>
            <a:off x="23713653" y="7971250"/>
            <a:ext cx="1" cy="4791927"/>
          </a:xfrm>
          <a:prstGeom prst="line">
            <a:avLst/>
          </a:prstGeom>
          <a:ln w="25400">
            <a:solidFill>
              <a:srgbClr val="D6D6D6"/>
            </a:solidFill>
            <a:miter lim="400000"/>
          </a:ln>
        </p:spPr>
        <p:txBody>
          <a:bodyPr lIns="50793" tIns="50793" rIns="50793" bIns="50793" anchor="ctr"/>
          <a:lstStyle/>
          <a:p>
            <a:pPr defTabSz="584142">
              <a:defRPr sz="2200" b="0">
                <a:latin typeface="+mn-lt"/>
                <a:ea typeface="+mn-ea"/>
                <a:cs typeface="+mn-cs"/>
                <a:sym typeface="Helvetica Neue Medium"/>
              </a:defRPr>
            </a:pPr>
            <a:endParaRPr sz="2200" dirty="0"/>
          </a:p>
        </p:txBody>
      </p:sp>
      <p:sp>
        <p:nvSpPr>
          <p:cNvPr id="9" name="Slide Number">
            <a:extLst>
              <a:ext uri="{FF2B5EF4-FFF2-40B4-BE49-F238E27FC236}">
                <a16:creationId xmlns:a16="http://schemas.microsoft.com/office/drawing/2014/main" id="{69502C77-ECD8-D94C-814D-99E5229875A5}"/>
              </a:ext>
            </a:extLst>
          </p:cNvPr>
          <p:cNvSpPr txBox="1">
            <a:spLocks noGrp="1"/>
          </p:cNvSpPr>
          <p:nvPr>
            <p:ph type="sldNum" sz="quarter" idx="2"/>
          </p:nvPr>
        </p:nvSpPr>
        <p:spPr>
          <a:xfrm>
            <a:off x="647114" y="12893675"/>
            <a:ext cx="1020972" cy="458790"/>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400" b="0" i="0">
                <a:solidFill>
                  <a:srgbClr val="0A0909"/>
                </a:solidFill>
                <a:latin typeface="Arial Nova" panose="020B0504020202020204" pitchFamily="34" charset="0"/>
                <a:ea typeface="Aktiv Grotesk" panose="020B0504020202020204" pitchFamily="34" charset="0"/>
                <a:cs typeface="Aktiv Grotesk Ex" panose="020B0604020203020204" pitchFamily="34" charset="77"/>
              </a:defRPr>
            </a:lvl1pPr>
          </a:lstStyle>
          <a:p>
            <a:fld id="{86CB4B4D-7CA3-9044-876B-883B54F8677D}" type="slidenum">
              <a:rPr lang="en-US" smtClean="0"/>
              <a:pPr/>
              <a:t>‹#›</a:t>
            </a:fld>
            <a:endParaRPr lang="en-US" dirty="0"/>
          </a:p>
        </p:txBody>
      </p:sp>
      <p:pic>
        <p:nvPicPr>
          <p:cNvPr id="6" name="Picture 5">
            <a:extLst>
              <a:ext uri="{FF2B5EF4-FFF2-40B4-BE49-F238E27FC236}">
                <a16:creationId xmlns:a16="http://schemas.microsoft.com/office/drawing/2014/main" id="{8F616B16-C6D0-4230-A9F5-C56F711370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6908" b="6908"/>
          <a:stretch/>
        </p:blipFill>
        <p:spPr>
          <a:xfrm>
            <a:off x="20182147" y="12426133"/>
            <a:ext cx="3690990" cy="921150"/>
          </a:xfrm>
          <a:prstGeom prst="rect">
            <a:avLst/>
          </a:prstGeom>
        </p:spPr>
      </p:pic>
    </p:spTree>
    <p:extLst>
      <p:ext uri="{BB962C8B-B14F-4D97-AF65-F5344CB8AC3E}">
        <p14:creationId xmlns:p14="http://schemas.microsoft.com/office/powerpoint/2010/main" val="399143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IOS Blank">
    <p:spTree>
      <p:nvGrpSpPr>
        <p:cNvPr id="1" name=""/>
        <p:cNvGrpSpPr/>
        <p:nvPr/>
      </p:nvGrpSpPr>
      <p:grpSpPr>
        <a:xfrm>
          <a:off x="0" y="0"/>
          <a:ext cx="0" cy="0"/>
          <a:chOff x="0" y="0"/>
          <a:chExt cx="0" cy="0"/>
        </a:xfrm>
      </p:grpSpPr>
      <p:sp>
        <p:nvSpPr>
          <p:cNvPr id="5" name="Line">
            <a:extLst>
              <a:ext uri="{FF2B5EF4-FFF2-40B4-BE49-F238E27FC236}">
                <a16:creationId xmlns:a16="http://schemas.microsoft.com/office/drawing/2014/main" id="{A2FA70B5-496D-E947-A447-48DD8D014791}"/>
              </a:ext>
            </a:extLst>
          </p:cNvPr>
          <p:cNvSpPr/>
          <p:nvPr userDrawn="1"/>
        </p:nvSpPr>
        <p:spPr>
          <a:xfrm>
            <a:off x="23713653" y="7971250"/>
            <a:ext cx="1" cy="4791927"/>
          </a:xfrm>
          <a:prstGeom prst="line">
            <a:avLst/>
          </a:prstGeom>
          <a:ln w="25400">
            <a:solidFill>
              <a:srgbClr val="D6D6D6"/>
            </a:solidFill>
            <a:miter lim="400000"/>
          </a:ln>
        </p:spPr>
        <p:txBody>
          <a:bodyPr lIns="50793" tIns="50793" rIns="50793" bIns="50793" anchor="ctr"/>
          <a:lstStyle/>
          <a:p>
            <a:pPr defTabSz="584142">
              <a:defRPr sz="2200" b="0">
                <a:latin typeface="+mn-lt"/>
                <a:ea typeface="+mn-ea"/>
                <a:cs typeface="+mn-cs"/>
                <a:sym typeface="Helvetica Neue Medium"/>
              </a:defRPr>
            </a:pPr>
            <a:endParaRPr sz="2200" dirty="0"/>
          </a:p>
        </p:txBody>
      </p:sp>
      <p:sp>
        <p:nvSpPr>
          <p:cNvPr id="9" name="Slide Number">
            <a:extLst>
              <a:ext uri="{FF2B5EF4-FFF2-40B4-BE49-F238E27FC236}">
                <a16:creationId xmlns:a16="http://schemas.microsoft.com/office/drawing/2014/main" id="{69502C77-ECD8-D94C-814D-99E5229875A5}"/>
              </a:ext>
            </a:extLst>
          </p:cNvPr>
          <p:cNvSpPr txBox="1">
            <a:spLocks noGrp="1"/>
          </p:cNvSpPr>
          <p:nvPr>
            <p:ph type="sldNum" sz="quarter" idx="2"/>
          </p:nvPr>
        </p:nvSpPr>
        <p:spPr>
          <a:xfrm>
            <a:off x="647114" y="12893675"/>
            <a:ext cx="1020972" cy="45879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sz="1400" b="0" i="0">
                <a:solidFill>
                  <a:srgbClr val="0A0909"/>
                </a:solidFill>
                <a:latin typeface="Arial Nova" panose="020B0504020202020204" pitchFamily="34" charset="0"/>
                <a:ea typeface="Aktiv Grotesk" panose="020B0504020202020204" pitchFamily="34" charset="0"/>
                <a:cs typeface="Aktiv Grotesk Ex" panose="020B0604020203020204" pitchFamily="34" charset="77"/>
              </a:defRPr>
            </a:lvl1pPr>
          </a:lstStyle>
          <a:p>
            <a:fld id="{86CB4B4D-7CA3-9044-876B-883B54F8677D}" type="slidenum">
              <a:rPr lang="en-US" smtClean="0"/>
              <a:pPr/>
              <a:t>‹#›</a:t>
            </a:fld>
            <a:endParaRPr lang="en-US" dirty="0"/>
          </a:p>
        </p:txBody>
      </p:sp>
      <p:pic>
        <p:nvPicPr>
          <p:cNvPr id="8" name="Picture 7">
            <a:extLst>
              <a:ext uri="{FF2B5EF4-FFF2-40B4-BE49-F238E27FC236}">
                <a16:creationId xmlns:a16="http://schemas.microsoft.com/office/drawing/2014/main" id="{49EDEAD1-2DB7-F3F5-824B-421E29BD6C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624" b="-11573"/>
          <a:stretch/>
        </p:blipFill>
        <p:spPr>
          <a:xfrm>
            <a:off x="21350546" y="12279219"/>
            <a:ext cx="2227730" cy="1163314"/>
          </a:xfrm>
          <a:prstGeom prst="rect">
            <a:avLst/>
          </a:prstGeom>
        </p:spPr>
      </p:pic>
    </p:spTree>
    <p:extLst>
      <p:ext uri="{BB962C8B-B14F-4D97-AF65-F5344CB8AC3E}">
        <p14:creationId xmlns:p14="http://schemas.microsoft.com/office/powerpoint/2010/main" val="399143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IOS Blank">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D0ABD8D1-E9C5-DF4E-B44A-BA076B9A1B1B}"/>
              </a:ext>
            </a:extLst>
          </p:cNvPr>
          <p:cNvPicPr>
            <a:picLocks noChangeAspect="1"/>
          </p:cNvPicPr>
          <p:nvPr userDrawn="1"/>
        </p:nvPicPr>
        <p:blipFill>
          <a:blip r:embed="rId2"/>
          <a:stretch>
            <a:fillRect/>
          </a:stretch>
        </p:blipFill>
        <p:spPr>
          <a:xfrm>
            <a:off x="22849056" y="12843668"/>
            <a:ext cx="1020973" cy="458791"/>
          </a:xfrm>
          <a:prstGeom prst="rect">
            <a:avLst/>
          </a:prstGeom>
          <a:ln w="12700">
            <a:miter lim="400000"/>
          </a:ln>
        </p:spPr>
      </p:pic>
      <p:sp>
        <p:nvSpPr>
          <p:cNvPr id="5" name="Line">
            <a:extLst>
              <a:ext uri="{FF2B5EF4-FFF2-40B4-BE49-F238E27FC236}">
                <a16:creationId xmlns:a16="http://schemas.microsoft.com/office/drawing/2014/main" id="{A2FA70B5-496D-E947-A447-48DD8D014791}"/>
              </a:ext>
            </a:extLst>
          </p:cNvPr>
          <p:cNvSpPr/>
          <p:nvPr userDrawn="1"/>
        </p:nvSpPr>
        <p:spPr>
          <a:xfrm>
            <a:off x="23713653" y="7971250"/>
            <a:ext cx="1" cy="4791927"/>
          </a:xfrm>
          <a:prstGeom prst="line">
            <a:avLst/>
          </a:prstGeom>
          <a:ln w="25400">
            <a:solidFill>
              <a:srgbClr val="D6D6D6"/>
            </a:solidFill>
            <a:miter lim="400000"/>
          </a:ln>
        </p:spPr>
        <p:txBody>
          <a:bodyPr lIns="50793" tIns="50793" rIns="50793" bIns="50793" anchor="ctr"/>
          <a:lstStyle/>
          <a:p>
            <a:pPr defTabSz="584142">
              <a:defRPr sz="2200" b="0">
                <a:latin typeface="+mn-lt"/>
                <a:ea typeface="+mn-ea"/>
                <a:cs typeface="+mn-cs"/>
                <a:sym typeface="Helvetica Neue Medium"/>
              </a:defRPr>
            </a:pPr>
            <a:endParaRPr sz="2200" dirty="0"/>
          </a:p>
        </p:txBody>
      </p:sp>
      <p:sp>
        <p:nvSpPr>
          <p:cNvPr id="9" name="Slide Number">
            <a:extLst>
              <a:ext uri="{FF2B5EF4-FFF2-40B4-BE49-F238E27FC236}">
                <a16:creationId xmlns:a16="http://schemas.microsoft.com/office/drawing/2014/main" id="{69502C77-ECD8-D94C-814D-99E5229875A5}"/>
              </a:ext>
            </a:extLst>
          </p:cNvPr>
          <p:cNvSpPr txBox="1">
            <a:spLocks noGrp="1"/>
          </p:cNvSpPr>
          <p:nvPr>
            <p:ph type="sldNum" sz="quarter" idx="2"/>
          </p:nvPr>
        </p:nvSpPr>
        <p:spPr>
          <a:xfrm>
            <a:off x="647114" y="12893675"/>
            <a:ext cx="1020972" cy="45879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sz="1400" b="0" i="0">
                <a:solidFill>
                  <a:srgbClr val="0A0909"/>
                </a:solidFill>
                <a:latin typeface="Arial Nova" panose="020B0504020202020204" pitchFamily="34" charset="0"/>
                <a:ea typeface="Aktiv Grotesk" panose="020B0504020202020204" pitchFamily="34" charset="0"/>
                <a:cs typeface="Aktiv Grotesk Ex" panose="020B0604020203020204" pitchFamily="34" charset="77"/>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914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OS Blank BLACK">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8F975A08-6683-2247-8BB5-D70CAA047CE5}"/>
              </a:ext>
            </a:extLst>
          </p:cNvPr>
          <p:cNvPicPr>
            <a:picLocks noChangeAspect="1"/>
          </p:cNvPicPr>
          <p:nvPr userDrawn="1"/>
        </p:nvPicPr>
        <p:blipFill>
          <a:blip r:embed="rId2">
            <a:alphaModFix amt="33000"/>
          </a:blip>
          <a:srcRect t="13019" b="18680"/>
          <a:stretch>
            <a:fillRect/>
          </a:stretch>
        </p:blipFill>
        <p:spPr>
          <a:xfrm>
            <a:off x="-754364" y="12072997"/>
            <a:ext cx="12871575" cy="7942038"/>
          </a:xfrm>
          <a:prstGeom prst="rect">
            <a:avLst/>
          </a:prstGeom>
          <a:ln w="12700">
            <a:miter lim="400000"/>
          </a:ln>
        </p:spPr>
      </p:pic>
      <p:pic>
        <p:nvPicPr>
          <p:cNvPr id="7" name="Image" descr="Image">
            <a:extLst>
              <a:ext uri="{FF2B5EF4-FFF2-40B4-BE49-F238E27FC236}">
                <a16:creationId xmlns:a16="http://schemas.microsoft.com/office/drawing/2014/main" id="{B8A41FA3-0367-DE40-A206-B3F501B93BB5}"/>
              </a:ext>
            </a:extLst>
          </p:cNvPr>
          <p:cNvPicPr>
            <a:picLocks noChangeAspect="1"/>
          </p:cNvPicPr>
          <p:nvPr userDrawn="1"/>
        </p:nvPicPr>
        <p:blipFill>
          <a:blip r:embed="rId3"/>
          <a:stretch>
            <a:fillRect/>
          </a:stretch>
        </p:blipFill>
        <p:spPr>
          <a:xfrm>
            <a:off x="22849056" y="12843668"/>
            <a:ext cx="1020973" cy="458791"/>
          </a:xfrm>
          <a:prstGeom prst="rect">
            <a:avLst/>
          </a:prstGeom>
          <a:ln w="12700">
            <a:miter lim="400000"/>
          </a:ln>
        </p:spPr>
      </p:pic>
      <p:sp>
        <p:nvSpPr>
          <p:cNvPr id="8" name="Line">
            <a:extLst>
              <a:ext uri="{FF2B5EF4-FFF2-40B4-BE49-F238E27FC236}">
                <a16:creationId xmlns:a16="http://schemas.microsoft.com/office/drawing/2014/main" id="{A6E5C40F-7526-1D42-8146-66ACEF6C2C3B}"/>
              </a:ext>
            </a:extLst>
          </p:cNvPr>
          <p:cNvSpPr/>
          <p:nvPr userDrawn="1"/>
        </p:nvSpPr>
        <p:spPr>
          <a:xfrm>
            <a:off x="23713653" y="7971250"/>
            <a:ext cx="1" cy="4791927"/>
          </a:xfrm>
          <a:prstGeom prst="line">
            <a:avLst/>
          </a:prstGeom>
          <a:ln w="25400">
            <a:solidFill>
              <a:srgbClr val="6C6C6C"/>
            </a:solidFill>
            <a:miter lim="400000"/>
          </a:ln>
        </p:spPr>
        <p:txBody>
          <a:bodyPr lIns="50793" tIns="50793" rIns="50793" bIns="50793" anchor="ctr"/>
          <a:lstStyle/>
          <a:p>
            <a:pPr defTabSz="584142">
              <a:defRPr sz="2200" b="0">
                <a:latin typeface="+mn-lt"/>
                <a:ea typeface="+mn-ea"/>
                <a:cs typeface="+mn-cs"/>
                <a:sym typeface="Helvetica Neue Medium"/>
              </a:defRPr>
            </a:pPr>
            <a:endParaRPr sz="2200" dirty="0"/>
          </a:p>
        </p:txBody>
      </p:sp>
      <p:sp>
        <p:nvSpPr>
          <p:cNvPr id="10" name="Slide Number">
            <a:extLst>
              <a:ext uri="{FF2B5EF4-FFF2-40B4-BE49-F238E27FC236}">
                <a16:creationId xmlns:a16="http://schemas.microsoft.com/office/drawing/2014/main" id="{29877983-137F-E74B-A385-3DEA75096414}"/>
              </a:ext>
            </a:extLst>
          </p:cNvPr>
          <p:cNvSpPr txBox="1">
            <a:spLocks noGrp="1"/>
          </p:cNvSpPr>
          <p:nvPr>
            <p:ph type="sldNum" sz="quarter" idx="2"/>
          </p:nvPr>
        </p:nvSpPr>
        <p:spPr>
          <a:xfrm>
            <a:off x="647114" y="12893675"/>
            <a:ext cx="1020972" cy="45879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sz="1400" b="0" i="0">
                <a:solidFill>
                  <a:srgbClr val="FCFDFE"/>
                </a:solidFill>
                <a:latin typeface="Arial Nova" panose="020B0504020202020204" pitchFamily="34" charset="0"/>
                <a:ea typeface="Aktiv Grotesk" panose="020B0504020202020204" pitchFamily="34" charset="0"/>
                <a:cs typeface="Aktiv Grotesk Ex" panose="020B0604020203020204" pitchFamily="34" charset="77"/>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6558248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OS 3 Up Slide">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B200B4E0-62E8-7C40-9873-30F00FEB5ED2}"/>
              </a:ext>
            </a:extLst>
          </p:cNvPr>
          <p:cNvSpPr/>
          <p:nvPr userDrawn="1"/>
        </p:nvSpPr>
        <p:spPr>
          <a:xfrm>
            <a:off x="-5109" y="1"/>
            <a:ext cx="10505900" cy="13716001"/>
          </a:xfrm>
          <a:prstGeom prst="rect">
            <a:avLst/>
          </a:prstGeom>
          <a:solidFill>
            <a:srgbClr val="000000"/>
          </a:solidFill>
          <a:ln w="12700">
            <a:miter lim="400000"/>
          </a:ln>
        </p:spPr>
        <p:txBody>
          <a:bodyPr lIns="50793" tIns="50793" rIns="50793" bIns="50793" anchor="ctr"/>
          <a:lstStyle/>
          <a:p>
            <a:pPr>
              <a:defRPr sz="3200" b="0">
                <a:solidFill>
                  <a:srgbClr val="000000"/>
                </a:solidFill>
                <a:latin typeface="+mn-lt"/>
                <a:ea typeface="+mn-ea"/>
                <a:cs typeface="+mn-cs"/>
                <a:sym typeface="Helvetica Neue Medium"/>
              </a:defRPr>
            </a:pPr>
            <a:endParaRPr sz="3200" dirty="0"/>
          </a:p>
        </p:txBody>
      </p:sp>
      <p:sp>
        <p:nvSpPr>
          <p:cNvPr id="17" name="Text Placeholder 18">
            <a:extLst>
              <a:ext uri="{FF2B5EF4-FFF2-40B4-BE49-F238E27FC236}">
                <a16:creationId xmlns:a16="http://schemas.microsoft.com/office/drawing/2014/main" id="{09735885-FC8E-D645-9DDD-BAA090160E6F}"/>
              </a:ext>
            </a:extLst>
          </p:cNvPr>
          <p:cNvSpPr>
            <a:spLocks noGrp="1"/>
          </p:cNvSpPr>
          <p:nvPr>
            <p:ph type="body" sz="quarter" idx="14" hasCustomPrompt="1"/>
          </p:nvPr>
        </p:nvSpPr>
        <p:spPr>
          <a:xfrm>
            <a:off x="15788784" y="2911858"/>
            <a:ext cx="6298312" cy="8157195"/>
          </a:xfrm>
          <a:prstGeom prst="rect">
            <a:avLst/>
          </a:prstGeom>
        </p:spPr>
        <p:txBody>
          <a:bodyPr/>
          <a:lstStyle>
            <a:lvl1pPr marL="0" indent="0">
              <a:lnSpc>
                <a:spcPct val="120000"/>
              </a:lnSpc>
              <a:spcBef>
                <a:spcPts val="1800"/>
              </a:spcBef>
              <a:buNone/>
              <a:defRPr sz="2500" b="0" i="0">
                <a:solidFill>
                  <a:srgbClr val="0A0909"/>
                </a:solidFill>
                <a:latin typeface="Aktiv Grotesk" panose="020B0504020202020204" pitchFamily="34" charset="0"/>
                <a:ea typeface="Aktiv Grotesk" panose="020B0504020202020204" pitchFamily="34" charset="0"/>
                <a:cs typeface="Aktiv Grotesk" panose="020B05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a:t>
            </a:r>
          </a:p>
        </p:txBody>
      </p:sp>
      <p:sp>
        <p:nvSpPr>
          <p:cNvPr id="16" name="Picture Placeholder 15">
            <a:extLst>
              <a:ext uri="{FF2B5EF4-FFF2-40B4-BE49-F238E27FC236}">
                <a16:creationId xmlns:a16="http://schemas.microsoft.com/office/drawing/2014/main" id="{36C29838-C17E-B240-A209-3F68A0F29E55}"/>
              </a:ext>
            </a:extLst>
          </p:cNvPr>
          <p:cNvSpPr>
            <a:spLocks noGrp="1"/>
          </p:cNvSpPr>
          <p:nvPr>
            <p:ph type="pic" sz="quarter" idx="12" hasCustomPrompt="1"/>
          </p:nvPr>
        </p:nvSpPr>
        <p:spPr>
          <a:xfrm>
            <a:off x="7502277" y="1"/>
            <a:ext cx="7245975" cy="13715999"/>
          </a:xfrm>
          <a:prstGeom prst="rect">
            <a:avLst/>
          </a:prstGeom>
        </p:spPr>
        <p:txBody>
          <a:bodyPr/>
          <a:lstStyle>
            <a:lvl1pPr marL="0" indent="0">
              <a:buNone/>
              <a:defRPr sz="4000" b="0" i="0">
                <a:latin typeface="Aktiv Grotesk Ex Light" panose="020B0404020203020204" pitchFamily="34" charset="77"/>
                <a:cs typeface="Aktiv Grotesk Ex Light" panose="020B0404020203020204" pitchFamily="34" charset="77"/>
              </a:defRPr>
            </a:lvl1pPr>
          </a:lstStyle>
          <a:p>
            <a:r>
              <a:rPr lang="en-US" dirty="0"/>
              <a:t>Image</a:t>
            </a:r>
          </a:p>
        </p:txBody>
      </p:sp>
      <p:sp>
        <p:nvSpPr>
          <p:cNvPr id="6" name="PAGE TITLE">
            <a:extLst>
              <a:ext uri="{FF2B5EF4-FFF2-40B4-BE49-F238E27FC236}">
                <a16:creationId xmlns:a16="http://schemas.microsoft.com/office/drawing/2014/main" id="{7331AA31-0B61-F140-BC65-19FAF03D7DAE}"/>
              </a:ext>
            </a:extLst>
          </p:cNvPr>
          <p:cNvSpPr txBox="1"/>
          <p:nvPr userDrawn="1"/>
        </p:nvSpPr>
        <p:spPr>
          <a:xfrm>
            <a:off x="1324615" y="885347"/>
            <a:ext cx="2610654" cy="656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93" tIns="50793" rIns="50793" bIns="50793" anchor="ctr">
            <a:spAutoFit/>
          </a:bodyPr>
          <a:lstStyle/>
          <a:p>
            <a:pPr algn="l">
              <a:defRPr b="0" cap="all" spc="300">
                <a:latin typeface="Eagle Light"/>
                <a:ea typeface="Eagle Light"/>
                <a:cs typeface="Eagle Light"/>
                <a:sym typeface="Eagle Light"/>
              </a:defRPr>
            </a:pPr>
            <a:r>
              <a:rPr sz="3600" dirty="0"/>
              <a:t>PAGE </a:t>
            </a:r>
            <a:r>
              <a:rPr sz="3600" b="1" dirty="0">
                <a:latin typeface="Eagle"/>
                <a:ea typeface="Eagle"/>
                <a:cs typeface="Eagle"/>
                <a:sym typeface="Eagle"/>
              </a:rPr>
              <a:t>TITLE</a:t>
            </a:r>
          </a:p>
        </p:txBody>
      </p:sp>
      <p:pic>
        <p:nvPicPr>
          <p:cNvPr id="7" name="Image" descr="Image">
            <a:extLst>
              <a:ext uri="{FF2B5EF4-FFF2-40B4-BE49-F238E27FC236}">
                <a16:creationId xmlns:a16="http://schemas.microsoft.com/office/drawing/2014/main" id="{6BE40092-DC99-A149-9E48-537D7DF4563C}"/>
              </a:ext>
            </a:extLst>
          </p:cNvPr>
          <p:cNvPicPr>
            <a:picLocks noChangeAspect="1"/>
          </p:cNvPicPr>
          <p:nvPr userDrawn="1"/>
        </p:nvPicPr>
        <p:blipFill>
          <a:blip r:embed="rId2"/>
          <a:stretch>
            <a:fillRect/>
          </a:stretch>
        </p:blipFill>
        <p:spPr>
          <a:xfrm>
            <a:off x="22849056" y="12843668"/>
            <a:ext cx="1020973" cy="458791"/>
          </a:xfrm>
          <a:prstGeom prst="rect">
            <a:avLst/>
          </a:prstGeom>
          <a:ln w="12700">
            <a:miter lim="400000"/>
          </a:ln>
        </p:spPr>
      </p:pic>
      <p:sp>
        <p:nvSpPr>
          <p:cNvPr id="8" name="Line">
            <a:extLst>
              <a:ext uri="{FF2B5EF4-FFF2-40B4-BE49-F238E27FC236}">
                <a16:creationId xmlns:a16="http://schemas.microsoft.com/office/drawing/2014/main" id="{E3BAC67F-471B-0A43-85B9-4D9EE7C71962}"/>
              </a:ext>
            </a:extLst>
          </p:cNvPr>
          <p:cNvSpPr/>
          <p:nvPr userDrawn="1"/>
        </p:nvSpPr>
        <p:spPr>
          <a:xfrm>
            <a:off x="23713653" y="7971250"/>
            <a:ext cx="1" cy="4791927"/>
          </a:xfrm>
          <a:prstGeom prst="line">
            <a:avLst/>
          </a:prstGeom>
          <a:ln w="25400">
            <a:solidFill>
              <a:srgbClr val="D6D6D6"/>
            </a:solidFill>
            <a:miter lim="400000"/>
          </a:ln>
        </p:spPr>
        <p:txBody>
          <a:bodyPr lIns="50793" tIns="50793" rIns="50793" bIns="50793" anchor="ctr"/>
          <a:lstStyle/>
          <a:p>
            <a:pPr defTabSz="584142">
              <a:defRPr sz="2200" b="0">
                <a:latin typeface="+mn-lt"/>
                <a:ea typeface="+mn-ea"/>
                <a:cs typeface="+mn-cs"/>
                <a:sym typeface="Helvetica Neue Medium"/>
              </a:defRPr>
            </a:pPr>
            <a:endParaRPr sz="2200" dirty="0"/>
          </a:p>
        </p:txBody>
      </p:sp>
      <p:sp>
        <p:nvSpPr>
          <p:cNvPr id="15" name="Text Placeholder 19">
            <a:extLst>
              <a:ext uri="{FF2B5EF4-FFF2-40B4-BE49-F238E27FC236}">
                <a16:creationId xmlns:a16="http://schemas.microsoft.com/office/drawing/2014/main" id="{D017B1F0-61E2-234C-85F2-803522ED49E0}"/>
              </a:ext>
            </a:extLst>
          </p:cNvPr>
          <p:cNvSpPr>
            <a:spLocks noGrp="1"/>
          </p:cNvSpPr>
          <p:nvPr>
            <p:ph type="body" sz="quarter" idx="11" hasCustomPrompt="1"/>
          </p:nvPr>
        </p:nvSpPr>
        <p:spPr>
          <a:xfrm>
            <a:off x="1301615" y="931864"/>
            <a:ext cx="4980926" cy="563899"/>
          </a:xfrm>
          <a:prstGeom prst="rect">
            <a:avLst/>
          </a:prstGeom>
        </p:spPr>
        <p:txBody>
          <a:bodyPr/>
          <a:lstStyle>
            <a:lvl1pPr marL="0" indent="0">
              <a:buNone/>
              <a:defRPr sz="3600" b="1" i="0" spc="300">
                <a:solidFill>
                  <a:srgbClr val="FCFDFE"/>
                </a:solidFill>
                <a:latin typeface="Eagle" pitchFamily="2" charset="77"/>
              </a:defRPr>
            </a:lvl1pPr>
          </a:lstStyle>
          <a:p>
            <a:pPr lvl="0"/>
            <a:r>
              <a:rPr lang="en-US" dirty="0"/>
              <a:t>PAGE TITLE</a:t>
            </a:r>
          </a:p>
        </p:txBody>
      </p:sp>
      <p:sp>
        <p:nvSpPr>
          <p:cNvPr id="18" name="Slide Number">
            <a:extLst>
              <a:ext uri="{FF2B5EF4-FFF2-40B4-BE49-F238E27FC236}">
                <a16:creationId xmlns:a16="http://schemas.microsoft.com/office/drawing/2014/main" id="{09E98999-5D61-684F-92A0-4195C0A549DE}"/>
              </a:ext>
            </a:extLst>
          </p:cNvPr>
          <p:cNvSpPr txBox="1">
            <a:spLocks noGrp="1"/>
          </p:cNvSpPr>
          <p:nvPr>
            <p:ph type="sldNum" sz="quarter" idx="2"/>
          </p:nvPr>
        </p:nvSpPr>
        <p:spPr>
          <a:xfrm>
            <a:off x="647114" y="12893675"/>
            <a:ext cx="1020972" cy="45879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400" b="0" i="0">
                <a:solidFill>
                  <a:srgbClr val="FCFDFE"/>
                </a:solidFill>
                <a:latin typeface="Aktiv Grotesk Ex" panose="020B0604020203020204" pitchFamily="34" charset="77"/>
                <a:ea typeface="Aktiv Grotesk" panose="020B0504020202020204" pitchFamily="34" charset="0"/>
                <a:cs typeface="Aktiv Grotesk Ex" panose="020B0604020203020204" pitchFamily="34" charset="77"/>
              </a:defRPr>
            </a:lvl1pPr>
          </a:lstStyle>
          <a:p>
            <a:fld id="{86CB4B4D-7CA3-9044-876B-883B54F8677D}" type="slidenum">
              <a:rPr lang="en-US" smtClean="0"/>
              <a:pPr/>
              <a:t>‹#›</a:t>
            </a:fld>
            <a:endParaRPr lang="en-US" dirty="0"/>
          </a:p>
        </p:txBody>
      </p:sp>
      <p:pic>
        <p:nvPicPr>
          <p:cNvPr id="11" name="Image" descr="Image">
            <a:extLst>
              <a:ext uri="{FF2B5EF4-FFF2-40B4-BE49-F238E27FC236}">
                <a16:creationId xmlns:a16="http://schemas.microsoft.com/office/drawing/2014/main" id="{DDF3A715-9C50-EB4F-AA92-8D6339220F67}"/>
              </a:ext>
            </a:extLst>
          </p:cNvPr>
          <p:cNvPicPr>
            <a:picLocks noChangeAspect="1"/>
          </p:cNvPicPr>
          <p:nvPr/>
        </p:nvPicPr>
        <p:blipFill rotWithShape="1">
          <a:blip r:embed="rId3">
            <a:alphaModFix amt="33000"/>
          </a:blip>
          <a:srcRect t="13019" b="72429"/>
          <a:stretch/>
        </p:blipFill>
        <p:spPr>
          <a:xfrm>
            <a:off x="4689488" y="12651510"/>
            <a:ext cx="12871575" cy="1692021"/>
          </a:xfrm>
          <a:prstGeom prst="rect">
            <a:avLst/>
          </a:prstGeom>
          <a:ln w="12700" cap="flat">
            <a:noFill/>
            <a:miter lim="400000"/>
          </a:ln>
          <a:effectLst/>
        </p:spPr>
      </p:pic>
      <p:pic>
        <p:nvPicPr>
          <p:cNvPr id="12" name="Image" descr="Image">
            <a:extLst>
              <a:ext uri="{FF2B5EF4-FFF2-40B4-BE49-F238E27FC236}">
                <a16:creationId xmlns:a16="http://schemas.microsoft.com/office/drawing/2014/main" id="{5B5CFBF7-07DB-A24D-A467-F6026DDD7BEE}"/>
              </a:ext>
            </a:extLst>
          </p:cNvPr>
          <p:cNvPicPr>
            <a:picLocks noChangeAspect="1"/>
          </p:cNvPicPr>
          <p:nvPr/>
        </p:nvPicPr>
        <p:blipFill rotWithShape="1">
          <a:blip r:embed="rId3">
            <a:alphaModFix amt="33000"/>
          </a:blip>
          <a:srcRect t="13019" b="72429"/>
          <a:stretch/>
        </p:blipFill>
        <p:spPr>
          <a:xfrm>
            <a:off x="4689488" y="12651510"/>
            <a:ext cx="12871575" cy="1692020"/>
          </a:xfrm>
          <a:prstGeom prst="rect">
            <a:avLst/>
          </a:prstGeom>
          <a:ln w="12700" cap="flat">
            <a:noFill/>
            <a:miter lim="400000"/>
          </a:ln>
          <a:effectLst/>
        </p:spPr>
      </p:pic>
    </p:spTree>
    <p:extLst>
      <p:ext uri="{BB962C8B-B14F-4D97-AF65-F5344CB8AC3E}">
        <p14:creationId xmlns:p14="http://schemas.microsoft.com/office/powerpoint/2010/main" val="928302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1" y="-118"/>
            <a:ext cx="9834113"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dirty="0">
                <a:solidFill>
                  <a:schemeClr val="bg1"/>
                </a:solidFill>
              </a:rPr>
              <a:t>PAGE </a:t>
            </a:r>
            <a:r>
              <a:rPr lang="en-US" b="1" dirty="0">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2950587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0" y="-118"/>
            <a:ext cx="7503254"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7503254" y="0"/>
            <a:ext cx="7246918" cy="13716118"/>
          </a:xfrm>
          <a:prstGeom prst="rect">
            <a:avLst/>
          </a:prstGeom>
        </p:spPr>
        <p:txBody>
          <a:bodyPr/>
          <a:lstStyle/>
          <a:p>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a:solidFill>
                  <a:schemeClr val="bg1"/>
                </a:solidFill>
              </a:rPr>
              <a:t>PAGE </a:t>
            </a:r>
            <a:r>
              <a:rPr lang="en-US" b="1">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168805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etail Slide B">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E2B91C6-EE61-41DA-80F6-4B17F463521E}"/>
              </a:ext>
            </a:extLst>
          </p:cNvPr>
          <p:cNvSpPr>
            <a:spLocks noGrp="1"/>
          </p:cNvSpPr>
          <p:nvPr>
            <p:ph type="pic" sz="quarter" idx="21"/>
          </p:nvPr>
        </p:nvSpPr>
        <p:spPr>
          <a:xfrm>
            <a:off x="13714602" y="7170294"/>
            <a:ext cx="9490075" cy="4938712"/>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13714602" y="2627747"/>
            <a:ext cx="9490075" cy="4315977"/>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1219199" y="766890"/>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a:t>Headline of this Section</a:t>
            </a:r>
          </a:p>
        </p:txBody>
      </p:sp>
      <p:sp>
        <p:nvSpPr>
          <p:cNvPr id="12" name="Text Placeholder 11">
            <a:extLst>
              <a:ext uri="{FF2B5EF4-FFF2-40B4-BE49-F238E27FC236}">
                <a16:creationId xmlns:a16="http://schemas.microsoft.com/office/drawing/2014/main" id="{442BBF12-5EA9-4238-921B-FA8CC84FBE2E}"/>
              </a:ext>
            </a:extLst>
          </p:cNvPr>
          <p:cNvSpPr>
            <a:spLocks noGrp="1"/>
          </p:cNvSpPr>
          <p:nvPr>
            <p:ph type="body" sz="quarter" idx="14" hasCustomPrompt="1"/>
          </p:nvPr>
        </p:nvSpPr>
        <p:spPr>
          <a:xfrm>
            <a:off x="1219199" y="1697319"/>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a:t>Subhead of this Section</a:t>
            </a:r>
          </a:p>
        </p:txBody>
      </p:sp>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244600" y="2611424"/>
            <a:ext cx="10215606" cy="1969289"/>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2" name="Text Placeholder 21">
            <a:extLst>
              <a:ext uri="{FF2B5EF4-FFF2-40B4-BE49-F238E27FC236}">
                <a16:creationId xmlns:a16="http://schemas.microsoft.com/office/drawing/2014/main" id="{38546D13-970E-4F39-8453-66CBB65E4736}"/>
              </a:ext>
            </a:extLst>
          </p:cNvPr>
          <p:cNvSpPr>
            <a:spLocks noGrp="1"/>
          </p:cNvSpPr>
          <p:nvPr>
            <p:ph type="body" sz="quarter" idx="17" hasCustomPrompt="1"/>
          </p:nvPr>
        </p:nvSpPr>
        <p:spPr>
          <a:xfrm>
            <a:off x="1244599" y="4804565"/>
            <a:ext cx="9490075" cy="534826"/>
          </a:xfrm>
          <a:prstGeom prst="rect">
            <a:avLst/>
          </a:prstGeom>
        </p:spPr>
        <p:txBody>
          <a:bodyPr/>
          <a:lstStyle>
            <a:lvl1pPr marL="0" marR="0" indent="0" algn="l" defTabSz="584200" rtl="0" fontAlgn="auto" latinLnBrk="0" hangingPunct="0">
              <a:lnSpc>
                <a:spcPct val="120000"/>
              </a:lnSpc>
              <a:spcBef>
                <a:spcPts val="1800"/>
              </a:spcBef>
              <a:spcAft>
                <a:spcPts val="0"/>
              </a:spcAft>
              <a:buClrTx/>
              <a:buSzTx/>
              <a:buFontTx/>
              <a:buNone/>
              <a:tabLst/>
              <a:defRPr kumimoji="0" lang="en-US" sz="2500" b="0" i="0" u="none" strike="noStrike" cap="none" spc="50" normalizeH="0" baseline="0" dirty="0">
                <a:ln>
                  <a:noFill/>
                </a:ln>
                <a:solidFill>
                  <a:srgbClr val="000000"/>
                </a:solidFill>
                <a:effectLst/>
                <a:uFillTx/>
                <a:latin typeface="Aktiv Grotesk Bold"/>
                <a:ea typeface="Aktiv Grotesk Bold"/>
                <a:cs typeface="Aktiv Grotesk Bold"/>
                <a:sym typeface="Helvetica Neue"/>
              </a:defRPr>
            </a:lvl1pPr>
          </a:lstStyle>
          <a:p>
            <a:pPr lvl="0"/>
            <a:r>
              <a:rPr lang="en-US"/>
              <a:t>Title</a:t>
            </a:r>
          </a:p>
        </p:txBody>
      </p:sp>
      <p:sp>
        <p:nvSpPr>
          <p:cNvPr id="27" name="Line">
            <a:extLst>
              <a:ext uri="{FF2B5EF4-FFF2-40B4-BE49-F238E27FC236}">
                <a16:creationId xmlns:a16="http://schemas.microsoft.com/office/drawing/2014/main" id="{B8E04A74-4029-4E39-AFCB-B82D360648E2}"/>
              </a:ext>
            </a:extLst>
          </p:cNvPr>
          <p:cNvSpPr/>
          <p:nvPr userDrawn="1"/>
        </p:nvSpPr>
        <p:spPr>
          <a:xfrm>
            <a:off x="1309988" y="2383919"/>
            <a:ext cx="11904919" cy="1"/>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4" name="Text Placeholder 3">
            <a:extLst>
              <a:ext uri="{FF2B5EF4-FFF2-40B4-BE49-F238E27FC236}">
                <a16:creationId xmlns:a16="http://schemas.microsoft.com/office/drawing/2014/main" id="{AA7FF34D-DC7F-4CED-8238-7AF48497C5F5}"/>
              </a:ext>
            </a:extLst>
          </p:cNvPr>
          <p:cNvSpPr>
            <a:spLocks noGrp="1"/>
          </p:cNvSpPr>
          <p:nvPr>
            <p:ph type="body" sz="quarter" idx="22"/>
          </p:nvPr>
        </p:nvSpPr>
        <p:spPr>
          <a:xfrm>
            <a:off x="1219198" y="5579037"/>
            <a:ext cx="11125202" cy="3425825"/>
          </a:xfrm>
          <a:prstGeom prst="rect">
            <a:avLst/>
          </a:prstGeom>
        </p:spPr>
        <p:txBody>
          <a:bodyPr/>
          <a:lstStyle>
            <a:lvl1pPr>
              <a:defRPr sz="3600">
                <a:latin typeface="Aktiv Grotesk" panose="020B0504020202020204" pitchFamily="34" charset="0"/>
                <a:ea typeface="Aktiv Grotesk" panose="020B0504020202020204" pitchFamily="34" charset="0"/>
                <a:cs typeface="Aktiv Grotesk" panose="020B0504020202020204" pitchFamily="34" charset="0"/>
              </a:defRPr>
            </a:lvl1pPr>
            <a:lvl2pPr>
              <a:defRPr sz="2800">
                <a:latin typeface="Aktiv Grotesk" panose="020B0504020202020204" pitchFamily="34" charset="0"/>
                <a:ea typeface="Aktiv Grotesk" panose="020B0504020202020204" pitchFamily="34" charset="0"/>
                <a:cs typeface="Aktiv Grotesk" panose="020B0504020202020204" pitchFamily="34" charset="0"/>
              </a:defRPr>
            </a:lvl2pPr>
            <a:lvl3pPr>
              <a:defRPr sz="2400">
                <a:latin typeface="Aktiv Grotesk" panose="020B0504020202020204" pitchFamily="34" charset="0"/>
                <a:ea typeface="Aktiv Grotesk" panose="020B0504020202020204" pitchFamily="34" charset="0"/>
                <a:cs typeface="Aktiv Grotesk" panose="020B0504020202020204" pitchFamily="34" charset="0"/>
              </a:defRPr>
            </a:lvl3pPr>
            <a:lvl4pPr>
              <a:defRPr sz="2000">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57C5972D-68F1-4C49-A47B-CA4093914C49}"/>
              </a:ext>
            </a:extLst>
          </p:cNvPr>
          <p:cNvGrpSpPr/>
          <p:nvPr userDrawn="1"/>
        </p:nvGrpSpPr>
        <p:grpSpPr>
          <a:xfrm>
            <a:off x="4690098" y="12651509"/>
            <a:ext cx="12873251" cy="1674091"/>
            <a:chOff x="4690098" y="12651509"/>
            <a:chExt cx="12873251" cy="1674091"/>
          </a:xfrm>
        </p:grpSpPr>
        <p:pic>
          <p:nvPicPr>
            <p:cNvPr id="15" name="Image" descr="Image">
              <a:extLst>
                <a:ext uri="{FF2B5EF4-FFF2-40B4-BE49-F238E27FC236}">
                  <a16:creationId xmlns:a16="http://schemas.microsoft.com/office/drawing/2014/main" id="{4FFB74BC-89D4-4CB7-8853-AC44AC01D2BF}"/>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16" name="Image" descr="Image">
              <a:extLst>
                <a:ext uri="{FF2B5EF4-FFF2-40B4-BE49-F238E27FC236}">
                  <a16:creationId xmlns:a16="http://schemas.microsoft.com/office/drawing/2014/main" id="{3E52DE79-36FA-4DB1-BABE-609F0A1AD715}"/>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Tree>
    <p:extLst>
      <p:ext uri="{BB962C8B-B14F-4D97-AF65-F5344CB8AC3E}">
        <p14:creationId xmlns:p14="http://schemas.microsoft.com/office/powerpoint/2010/main" val="607493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tail Slide 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F0FF4E-49AD-4A70-836F-9E3B262D6308}"/>
              </a:ext>
            </a:extLst>
          </p:cNvPr>
          <p:cNvSpPr/>
          <p:nvPr userDrawn="1"/>
        </p:nvSpPr>
        <p:spPr>
          <a:xfrm>
            <a:off x="0" y="-118"/>
            <a:ext cx="7503254" cy="137161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7503254" y="0"/>
            <a:ext cx="7246918" cy="13716118"/>
          </a:xfrm>
          <a:prstGeom prst="rect">
            <a:avLst/>
          </a:prstGeom>
        </p:spPr>
        <p:txBody>
          <a:bodyPr/>
          <a:lstStyle/>
          <a:p>
            <a:endParaRPr lang="en-US"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lvl1pPr>
              <a:defRPr>
                <a:solidFill>
                  <a:schemeClr val="bg1"/>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F288F247-8E4F-448C-8E48-07BBD6CF2AE1}"/>
              </a:ext>
            </a:extLst>
          </p:cNvPr>
          <p:cNvGrpSpPr/>
          <p:nvPr userDrawn="1"/>
        </p:nvGrpSpPr>
        <p:grpSpPr>
          <a:xfrm>
            <a:off x="4690098" y="12651509"/>
            <a:ext cx="12873251" cy="1674091"/>
            <a:chOff x="4690098" y="12651509"/>
            <a:chExt cx="12873251" cy="1674091"/>
          </a:xfrm>
        </p:grpSpPr>
        <p:pic>
          <p:nvPicPr>
            <p:cNvPr id="7" name="Image" descr="Image">
              <a:extLst>
                <a:ext uri="{FF2B5EF4-FFF2-40B4-BE49-F238E27FC236}">
                  <a16:creationId xmlns:a16="http://schemas.microsoft.com/office/drawing/2014/main" id="{FE573D6A-1433-408B-BA90-AA2D62FB3C8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pic>
          <p:nvPicPr>
            <p:cNvPr id="8" name="Image" descr="Image">
              <a:extLst>
                <a:ext uri="{FF2B5EF4-FFF2-40B4-BE49-F238E27FC236}">
                  <a16:creationId xmlns:a16="http://schemas.microsoft.com/office/drawing/2014/main" id="{F73B0B6C-928A-4D7E-850A-F32DB5A4F83A}"/>
                </a:ext>
              </a:extLst>
            </p:cNvPr>
            <p:cNvPicPr>
              <a:picLocks noChangeAspect="1"/>
            </p:cNvPicPr>
            <p:nvPr/>
          </p:nvPicPr>
          <p:blipFill rotWithShape="1">
            <a:blip r:embed="rId2">
              <a:alphaModFix amt="33000"/>
            </a:blip>
            <a:srcRect t="13019" b="72584"/>
            <a:stretch/>
          </p:blipFill>
          <p:spPr>
            <a:xfrm>
              <a:off x="4690098" y="12651509"/>
              <a:ext cx="12873251" cy="1674091"/>
            </a:xfrm>
            <a:prstGeom prst="rect">
              <a:avLst/>
            </a:prstGeom>
            <a:ln w="12700" cap="flat">
              <a:noFill/>
              <a:miter lim="400000"/>
            </a:ln>
            <a:effectLst/>
          </p:spPr>
        </p:pic>
      </p:grpSp>
      <p:sp>
        <p:nvSpPr>
          <p:cNvPr id="12" name="Text Placeholder 11">
            <a:extLst>
              <a:ext uri="{FF2B5EF4-FFF2-40B4-BE49-F238E27FC236}">
                <a16:creationId xmlns:a16="http://schemas.microsoft.com/office/drawing/2014/main" id="{06FCFFF0-6771-4D50-9C63-DD852DF2929C}"/>
              </a:ext>
            </a:extLst>
          </p:cNvPr>
          <p:cNvSpPr>
            <a:spLocks noGrp="1"/>
          </p:cNvSpPr>
          <p:nvPr>
            <p:ph type="body" sz="quarter" idx="21"/>
          </p:nvPr>
        </p:nvSpPr>
        <p:spPr>
          <a:xfrm>
            <a:off x="15849600" y="7607299"/>
            <a:ext cx="6527800" cy="2324101"/>
          </a:xfrm>
          <a:prstGeom prst="rect">
            <a:avLst/>
          </a:prstGeom>
        </p:spPr>
        <p:txBody>
          <a:bodyPr/>
          <a:lstStyle>
            <a:lvl1pPr>
              <a:defRPr>
                <a:latin typeface="Aktiv Grotesk" panose="020B0504020202020204" pitchFamily="34" charset="0"/>
                <a:ea typeface="Aktiv Grotesk" panose="020B0504020202020204" pitchFamily="34" charset="0"/>
                <a:cs typeface="Aktiv Grotesk" panose="020B0504020202020204" pitchFamily="34" charset="0"/>
              </a:defRPr>
            </a:lvl1pPr>
            <a:lvl2pPr>
              <a:defRPr>
                <a:latin typeface="Aktiv Grotesk" panose="020B0504020202020204" pitchFamily="34" charset="0"/>
                <a:ea typeface="Aktiv Grotesk" panose="020B0504020202020204" pitchFamily="34" charset="0"/>
                <a:cs typeface="Aktiv Grotesk" panose="020B0504020202020204" pitchFamily="34" charset="0"/>
              </a:defRPr>
            </a:lvl2pPr>
            <a:lvl3pPr>
              <a:defRPr>
                <a:latin typeface="Aktiv Grotesk" panose="020B0504020202020204" pitchFamily="34" charset="0"/>
                <a:ea typeface="Aktiv Grotesk" panose="020B0504020202020204" pitchFamily="34" charset="0"/>
                <a:cs typeface="Aktiv Grotesk" panose="020B0504020202020204" pitchFamily="34" charset="0"/>
              </a:defRPr>
            </a:lvl3pPr>
            <a:lvl4pPr>
              <a:defRPr>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
        <p:nvSpPr>
          <p:cNvPr id="15" name="Text Placeholder 14">
            <a:extLst>
              <a:ext uri="{FF2B5EF4-FFF2-40B4-BE49-F238E27FC236}">
                <a16:creationId xmlns:a16="http://schemas.microsoft.com/office/drawing/2014/main" id="{696A093D-E527-44AE-9ADF-B2638AE2EEF0}"/>
              </a:ext>
            </a:extLst>
          </p:cNvPr>
          <p:cNvSpPr>
            <a:spLocks noGrp="1"/>
          </p:cNvSpPr>
          <p:nvPr>
            <p:ph type="body" sz="quarter" idx="22" hasCustomPrompt="1"/>
          </p:nvPr>
        </p:nvSpPr>
        <p:spPr>
          <a:xfrm>
            <a:off x="15849599" y="2908299"/>
            <a:ext cx="6527799" cy="4318000"/>
          </a:xfrm>
          <a:prstGeom prst="rect">
            <a:avLst/>
          </a:prstGeom>
        </p:spPr>
        <p:txBody>
          <a:bodyPr/>
          <a:lstStyle>
            <a:lvl1pPr marL="0" indent="0">
              <a:buNone/>
              <a:defRPr kumimoji="0" lang="en-US" sz="2500" b="0" i="0" u="none" strike="noStrike" cap="none" spc="50" normalizeH="0" baseline="0" dirty="0">
                <a:ln>
                  <a:noFill/>
                </a:ln>
                <a:solidFill>
                  <a:srgbClr val="000000"/>
                </a:solidFill>
                <a:effectLst/>
                <a:uFillTx/>
                <a:latin typeface="Aktiv Grotesk"/>
                <a:ea typeface="Aktiv Grotesk"/>
                <a:cs typeface="Aktiv Grotesk"/>
                <a:sym typeface="Aktiv Grotesk"/>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2" name="Text Placeholder 21">
            <a:extLst>
              <a:ext uri="{FF2B5EF4-FFF2-40B4-BE49-F238E27FC236}">
                <a16:creationId xmlns:a16="http://schemas.microsoft.com/office/drawing/2014/main" id="{EF793B71-6EA5-40FA-A139-E5D2C271E44B}"/>
              </a:ext>
            </a:extLst>
          </p:cNvPr>
          <p:cNvSpPr>
            <a:spLocks noGrp="1"/>
          </p:cNvSpPr>
          <p:nvPr>
            <p:ph type="body" sz="quarter" idx="23" hasCustomPrompt="1"/>
          </p:nvPr>
        </p:nvSpPr>
        <p:spPr>
          <a:xfrm>
            <a:off x="-25400" y="2901492"/>
            <a:ext cx="6477355" cy="1674813"/>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FFFFFF"/>
                </a:solidFill>
                <a:effectLst/>
                <a:uFillTx/>
                <a:latin typeface="Aktiv Grotesk Ex Light"/>
                <a:ea typeface="Aktiv Grotesk Ex Light"/>
                <a:cs typeface="Aktiv Grotesk Ex Light"/>
                <a:sym typeface="Aktiv Grotesk Ex Light"/>
              </a:defRPr>
            </a:lvl1pPr>
          </a:lstStyle>
          <a:p>
            <a:pPr lvl="0"/>
            <a:r>
              <a:rPr lang="en-US"/>
              <a:t>Headline of this Section</a:t>
            </a:r>
          </a:p>
        </p:txBody>
      </p:sp>
      <p:sp>
        <p:nvSpPr>
          <p:cNvPr id="5" name="Text Placeholder 4">
            <a:extLst>
              <a:ext uri="{FF2B5EF4-FFF2-40B4-BE49-F238E27FC236}">
                <a16:creationId xmlns:a16="http://schemas.microsoft.com/office/drawing/2014/main" id="{0F9AC61F-A26E-47E6-A595-4AE347828584}"/>
              </a:ext>
            </a:extLst>
          </p:cNvPr>
          <p:cNvSpPr>
            <a:spLocks noGrp="1"/>
          </p:cNvSpPr>
          <p:nvPr>
            <p:ph type="body" sz="quarter" idx="24" hasCustomPrompt="1"/>
          </p:nvPr>
        </p:nvSpPr>
        <p:spPr>
          <a:xfrm>
            <a:off x="1309614" y="1013321"/>
            <a:ext cx="6527799" cy="564257"/>
          </a:xfrm>
          <a:prstGeom prst="rect">
            <a:avLst/>
          </a:prstGeom>
        </p:spPr>
        <p:txBody>
          <a:bodyPr/>
          <a:lstStyle>
            <a:lvl1pPr marL="0" indent="0" algn="l">
              <a:buNone/>
              <a:defRPr lang="en-US" dirty="0">
                <a:sym typeface="Eagle"/>
              </a:defRPr>
            </a:lvl1pPr>
          </a:lstStyle>
          <a:p>
            <a:pPr algn="l">
              <a:defRPr b="0" cap="all" spc="300">
                <a:solidFill>
                  <a:srgbClr val="221F20"/>
                </a:solidFill>
                <a:latin typeface="Eagle Light"/>
                <a:ea typeface="Eagle Light"/>
                <a:cs typeface="Eagle Light"/>
                <a:sym typeface="Eagle Light"/>
              </a:defRPr>
            </a:pPr>
            <a:r>
              <a:rPr lang="en-US">
                <a:solidFill>
                  <a:schemeClr val="bg1"/>
                </a:solidFill>
              </a:rPr>
              <a:t>PAGE </a:t>
            </a:r>
            <a:r>
              <a:rPr lang="en-US" b="1">
                <a:solidFill>
                  <a:schemeClr val="bg1"/>
                </a:solidFill>
                <a:latin typeface="Eagle"/>
                <a:ea typeface="Eagle"/>
                <a:cs typeface="Eagle"/>
                <a:sym typeface="Eagle"/>
              </a:rPr>
              <a:t>TITLE</a:t>
            </a:r>
          </a:p>
        </p:txBody>
      </p:sp>
    </p:spTree>
    <p:extLst>
      <p:ext uri="{BB962C8B-B14F-4D97-AF65-F5344CB8AC3E}">
        <p14:creationId xmlns:p14="http://schemas.microsoft.com/office/powerpoint/2010/main" val="16880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D185CA-6905-4AA6-BFD0-5023A59DF4B7}"/>
              </a:ext>
            </a:extLst>
          </p:cNvPr>
          <p:cNvSpPr/>
          <p:nvPr userDrawn="1"/>
        </p:nvSpPr>
        <p:spPr>
          <a:xfrm>
            <a:off x="0" y="0"/>
            <a:ext cx="24384000" cy="13716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Image" descr="Image">
            <a:extLst>
              <a:ext uri="{FF2B5EF4-FFF2-40B4-BE49-F238E27FC236}">
                <a16:creationId xmlns:a16="http://schemas.microsoft.com/office/drawing/2014/main" id="{40AF6C42-A5D0-4CA8-A97F-9EF1602BC789}"/>
              </a:ext>
            </a:extLst>
          </p:cNvPr>
          <p:cNvPicPr>
            <a:picLocks noChangeAspect="1"/>
          </p:cNvPicPr>
          <p:nvPr userDrawn="1"/>
        </p:nvPicPr>
        <p:blipFill rotWithShape="1">
          <a:blip r:embed="rId2">
            <a:alphaModFix amt="33000"/>
          </a:blip>
          <a:srcRect t="13019" b="66561"/>
          <a:stretch/>
        </p:blipFill>
        <p:spPr>
          <a:xfrm>
            <a:off x="-754463" y="12072997"/>
            <a:ext cx="12873251" cy="2374523"/>
          </a:xfrm>
          <a:prstGeom prst="rect">
            <a:avLst/>
          </a:prstGeom>
          <a:ln w="12700">
            <a:miter lim="400000"/>
          </a:ln>
        </p:spPr>
      </p:pic>
      <p:pic>
        <p:nvPicPr>
          <p:cNvPr id="15" name="Image" descr="Image">
            <a:extLst>
              <a:ext uri="{FF2B5EF4-FFF2-40B4-BE49-F238E27FC236}">
                <a16:creationId xmlns:a16="http://schemas.microsoft.com/office/drawing/2014/main" id="{45A9BBD9-E8D3-4FFF-A096-1F1A9FB9B614}"/>
              </a:ext>
            </a:extLst>
          </p:cNvPr>
          <p:cNvPicPr>
            <a:picLocks noChangeAspect="1"/>
          </p:cNvPicPr>
          <p:nvPr userDrawn="1"/>
        </p:nvPicPr>
        <p:blipFill>
          <a:blip r:embed="rId3"/>
          <a:stretch>
            <a:fillRect/>
          </a:stretch>
        </p:blipFill>
        <p:spPr>
          <a:xfrm>
            <a:off x="21922743" y="12426131"/>
            <a:ext cx="1950394" cy="876327"/>
          </a:xfrm>
          <a:prstGeom prst="rect">
            <a:avLst/>
          </a:prstGeom>
          <a:ln w="12700">
            <a:miter lim="400000"/>
          </a:ln>
        </p:spPr>
      </p:pic>
      <p:sp>
        <p:nvSpPr>
          <p:cNvPr id="16" name="Line">
            <a:extLst>
              <a:ext uri="{FF2B5EF4-FFF2-40B4-BE49-F238E27FC236}">
                <a16:creationId xmlns:a16="http://schemas.microsoft.com/office/drawing/2014/main" id="{709FD530-794C-4DAA-BA82-59B3EBBC64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pic>
        <p:nvPicPr>
          <p:cNvPr id="17" name="Image" descr="Image">
            <a:extLst>
              <a:ext uri="{FF2B5EF4-FFF2-40B4-BE49-F238E27FC236}">
                <a16:creationId xmlns:a16="http://schemas.microsoft.com/office/drawing/2014/main" id="{C1CCC337-7C01-4A1F-BBDF-6F84BD3C04A2}"/>
              </a:ext>
            </a:extLst>
          </p:cNvPr>
          <p:cNvPicPr>
            <a:picLocks noChangeAspect="1"/>
          </p:cNvPicPr>
          <p:nvPr userDrawn="1"/>
        </p:nvPicPr>
        <p:blipFill>
          <a:blip r:embed="rId2">
            <a:alphaModFix amt="33000"/>
          </a:blip>
          <a:srcRect t="13019" b="18680"/>
          <a:stretch>
            <a:fillRect/>
          </a:stretch>
        </p:blipFill>
        <p:spPr>
          <a:xfrm>
            <a:off x="12265027" y="-681633"/>
            <a:ext cx="12873250" cy="7942038"/>
          </a:xfrm>
          <a:prstGeom prst="rect">
            <a:avLst/>
          </a:prstGeom>
          <a:ln w="12700">
            <a:miter lim="400000"/>
          </a:ln>
        </p:spPr>
      </p:pic>
      <p:sp>
        <p:nvSpPr>
          <p:cNvPr id="2" name="TextBox 1">
            <a:extLst>
              <a:ext uri="{FF2B5EF4-FFF2-40B4-BE49-F238E27FC236}">
                <a16:creationId xmlns:a16="http://schemas.microsoft.com/office/drawing/2014/main" id="{3C44F392-0E0E-4526-BBBE-4C4792F237C7}"/>
              </a:ext>
            </a:extLst>
          </p:cNvPr>
          <p:cNvSpPr txBox="1"/>
          <p:nvPr userDrawn="1"/>
        </p:nvSpPr>
        <p:spPr>
          <a:xfrm>
            <a:off x="137163" y="8196594"/>
            <a:ext cx="1195710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1160859" rtl="0" fontAlgn="auto" latinLnBrk="0" hangingPunct="0">
              <a:lnSpc>
                <a:spcPct val="80000"/>
              </a:lnSpc>
              <a:spcBef>
                <a:spcPts val="0"/>
              </a:spcBef>
              <a:spcAft>
                <a:spcPts val="0"/>
              </a:spcAft>
              <a:buClrTx/>
              <a:buSzTx/>
              <a:buFontTx/>
              <a:buNone/>
              <a:tabLst/>
            </a:pPr>
            <a:r>
              <a:rPr lang="en-US" sz="10000" b="0" i="0" u="none" strike="noStrike" cap="none" spc="0" baseline="0" dirty="0">
                <a:solidFill>
                  <a:srgbClr val="FFFFFF"/>
                </a:solidFill>
                <a:uFillTx/>
                <a:latin typeface="Aktiv Grotesk Ex Hair"/>
                <a:ea typeface="Helvetica Neue"/>
                <a:cs typeface="Aktiv Grotesk Ex Hair"/>
                <a:sym typeface="Helvetica Neue"/>
              </a:rPr>
              <a:t>Thank You!</a:t>
            </a:r>
          </a:p>
        </p:txBody>
      </p:sp>
    </p:spTree>
    <p:extLst>
      <p:ext uri="{BB962C8B-B14F-4D97-AF65-F5344CB8AC3E}">
        <p14:creationId xmlns:p14="http://schemas.microsoft.com/office/powerpoint/2010/main" val="315560402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6C8C8F02-E4B1-CD4F-8E92-96704550F32B}"/>
              </a:ext>
            </a:extLst>
          </p:cNvPr>
          <p:cNvSpPr txBox="1">
            <a:spLocks noGrp="1"/>
          </p:cNvSpPr>
          <p:nvPr>
            <p:ph type="sldNum" sz="quarter" idx="2"/>
          </p:nvPr>
        </p:nvSpPr>
        <p:spPr>
          <a:xfrm>
            <a:off x="19507203" y="13055201"/>
            <a:ext cx="4284571" cy="477918"/>
          </a:xfrm>
          <a:prstGeom prst="rect">
            <a:avLst/>
          </a:prstGeom>
        </p:spPr>
        <p:txBody>
          <a:bodyPr/>
          <a:lstStyle/>
          <a:p>
            <a:fld id="{86CB4B4D-7CA3-9044-876B-883B54F8677D}" type="slidenum">
              <a:t>‹#›</a:t>
            </a:fld>
            <a:endParaRPr dirty="0"/>
          </a:p>
        </p:txBody>
      </p:sp>
      <p:sp>
        <p:nvSpPr>
          <p:cNvPr id="12" name="Content Placeholder 5">
            <a:extLst>
              <a:ext uri="{FF2B5EF4-FFF2-40B4-BE49-F238E27FC236}">
                <a16:creationId xmlns:a16="http://schemas.microsoft.com/office/drawing/2014/main" id="{CC1E8054-086B-A44E-B82C-BA63587353EE}"/>
              </a:ext>
            </a:extLst>
          </p:cNvPr>
          <p:cNvSpPr>
            <a:spLocks noGrp="1"/>
          </p:cNvSpPr>
          <p:nvPr>
            <p:ph sz="quarter" idx="11"/>
          </p:nvPr>
        </p:nvSpPr>
        <p:spPr>
          <a:xfrm>
            <a:off x="1676400" y="1888805"/>
            <a:ext cx="21031200" cy="873126"/>
          </a:xfrm>
        </p:spPr>
        <p:txBody>
          <a:bodyPr/>
          <a:lstStyle>
            <a:lvl1pPr marL="0" indent="0">
              <a:buNone/>
              <a:defRPr b="0" i="0">
                <a:solidFill>
                  <a:srgbClr val="7A7A7A"/>
                </a:solidFill>
                <a:latin typeface="Nunito Light" pitchFamily="2" charset="77"/>
              </a:defRPr>
            </a:lvl1pPr>
          </a:lstStyle>
          <a:p>
            <a:pPr lvl="0"/>
            <a:r>
              <a:rPr lang="en-US"/>
              <a:t>Click to edit Master text styles</a:t>
            </a:r>
          </a:p>
        </p:txBody>
      </p:sp>
      <p:sp>
        <p:nvSpPr>
          <p:cNvPr id="14" name="Text Placeholder 3">
            <a:extLst>
              <a:ext uri="{FF2B5EF4-FFF2-40B4-BE49-F238E27FC236}">
                <a16:creationId xmlns:a16="http://schemas.microsoft.com/office/drawing/2014/main" id="{CCC40A17-38DF-DE4F-B8DE-1F2F9552CBEF}"/>
              </a:ext>
            </a:extLst>
          </p:cNvPr>
          <p:cNvSpPr>
            <a:spLocks noGrp="1"/>
          </p:cNvSpPr>
          <p:nvPr>
            <p:ph type="body" sz="half" idx="10" hasCustomPrompt="1"/>
          </p:nvPr>
        </p:nvSpPr>
        <p:spPr>
          <a:xfrm>
            <a:off x="1679575" y="3310576"/>
            <a:ext cx="21028024" cy="8746400"/>
          </a:xfrm>
        </p:spPr>
        <p:txBody>
          <a:bodyPr numCol="2" spcCol="640080">
            <a:normAutofit/>
          </a:bodyPr>
          <a:lstStyle>
            <a:lvl1pPr marL="0" indent="0" algn="l" defTabSz="914400">
              <a:lnSpc>
                <a:spcPts val="5200"/>
              </a:lnSpc>
              <a:spcBef>
                <a:spcPts val="3000"/>
              </a:spcBef>
              <a:buNone/>
              <a:defRPr sz="1800" b="0" i="0">
                <a:solidFill>
                  <a:srgbClr val="5E5E5E"/>
                </a:solidFill>
                <a:latin typeface="Nunito Light"/>
                <a:sym typeface="Nunito Light"/>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algn="l" defTabSz="457200">
              <a:lnSpc>
                <a:spcPts val="2600"/>
              </a:lnSpc>
              <a:spcBef>
                <a:spcPts val="1500"/>
              </a:spcBef>
              <a:defRPr sz="1800" b="0">
                <a:solidFill>
                  <a:srgbClr val="5E5E5E"/>
                </a:solidFill>
                <a:latin typeface="Nunito Light"/>
                <a:ea typeface="Nunito Light"/>
                <a:cs typeface="Nunito Light"/>
                <a:sym typeface="Nunito Light"/>
              </a:defRPr>
            </a:pPr>
            <a:r>
              <a:rPr lang="en-US" dirty="0"/>
              <a:t>Morbi </a:t>
            </a:r>
            <a:r>
              <a:rPr lang="en-US" dirty="0" err="1"/>
              <a:t>tempor</a:t>
            </a:r>
            <a:r>
              <a:rPr lang="en-US" dirty="0"/>
              <a:t> </a:t>
            </a:r>
            <a:r>
              <a:rPr lang="en-US" dirty="0" err="1"/>
              <a:t>mollis</a:t>
            </a:r>
            <a:r>
              <a:rPr lang="en-US" dirty="0"/>
              <a:t> </a:t>
            </a:r>
            <a:r>
              <a:rPr lang="en-US" dirty="0" err="1"/>
              <a:t>orci</a:t>
            </a:r>
            <a:r>
              <a:rPr lang="en-US" dirty="0"/>
              <a:t>, </a:t>
            </a:r>
            <a:r>
              <a:rPr lang="en-US" dirty="0" err="1"/>
              <a:t>iaculis</a:t>
            </a:r>
            <a:r>
              <a:rPr lang="en-US" dirty="0"/>
              <a:t> </a:t>
            </a:r>
            <a:r>
              <a:rPr lang="en-US" dirty="0" err="1"/>
              <a:t>eleifend</a:t>
            </a:r>
            <a:r>
              <a:rPr lang="en-US" dirty="0"/>
              <a:t> </a:t>
            </a:r>
            <a:r>
              <a:rPr lang="en-US" dirty="0" err="1"/>
              <a:t>neque</a:t>
            </a:r>
            <a:r>
              <a:rPr lang="en-US" dirty="0"/>
              <a:t> </a:t>
            </a:r>
            <a:r>
              <a:rPr lang="en-US" dirty="0" err="1"/>
              <a:t>iaculis</a:t>
            </a:r>
            <a:r>
              <a:rPr lang="en-US" dirty="0"/>
              <a:t> </a:t>
            </a:r>
            <a:r>
              <a:rPr lang="en-US" dirty="0" err="1"/>
              <a:t>dignissim</a:t>
            </a:r>
            <a:r>
              <a:rPr lang="en-US" dirty="0"/>
              <a:t>. </a:t>
            </a:r>
            <a:r>
              <a:rPr lang="en-US" dirty="0" err="1"/>
              <a:t>Nulla</a:t>
            </a:r>
            <a:r>
              <a:rPr lang="en-US" dirty="0"/>
              <a:t> </a:t>
            </a:r>
            <a:r>
              <a:rPr lang="en-US" dirty="0" err="1"/>
              <a:t>sodales</a:t>
            </a:r>
            <a:r>
              <a:rPr lang="en-US" dirty="0"/>
              <a:t> </a:t>
            </a:r>
            <a:r>
              <a:rPr lang="en-US" dirty="0" err="1"/>
              <a:t>tincidunt</a:t>
            </a:r>
            <a:r>
              <a:rPr lang="en-US" dirty="0"/>
              <a:t> nisi, </a:t>
            </a:r>
            <a:r>
              <a:rPr lang="en-US" dirty="0" err="1"/>
              <a:t>eget</a:t>
            </a:r>
            <a:r>
              <a:rPr lang="en-US" dirty="0"/>
              <a:t> </a:t>
            </a:r>
            <a:r>
              <a:rPr lang="en-US" dirty="0" err="1"/>
              <a:t>venenatis</a:t>
            </a:r>
            <a:r>
              <a:rPr lang="en-US" dirty="0"/>
              <a:t> </a:t>
            </a:r>
            <a:r>
              <a:rPr lang="en-US" dirty="0" err="1"/>
              <a:t>purus</a:t>
            </a:r>
            <a:r>
              <a:rPr lang="en-US" dirty="0"/>
              <a:t>. </a:t>
            </a:r>
            <a:r>
              <a:rPr lang="en-US" dirty="0" err="1"/>
              <a:t>Nulla</a:t>
            </a:r>
            <a:r>
              <a:rPr lang="en-US" dirty="0"/>
              <a:t> </a:t>
            </a:r>
            <a:r>
              <a:rPr lang="en-US" dirty="0" err="1"/>
              <a:t>justo</a:t>
            </a:r>
            <a:r>
              <a:rPr lang="en-US" dirty="0"/>
              <a:t> ante, dictum et </a:t>
            </a:r>
            <a:r>
              <a:rPr lang="en-US" dirty="0" err="1"/>
              <a:t>faucibus</a:t>
            </a:r>
            <a:r>
              <a:rPr lang="en-US" dirty="0"/>
              <a:t> et, </a:t>
            </a:r>
            <a:r>
              <a:rPr lang="en-US" dirty="0" err="1"/>
              <a:t>efficitur</a:t>
            </a:r>
            <a:r>
              <a:rPr lang="en-US" dirty="0"/>
              <a:t> </a:t>
            </a:r>
            <a:r>
              <a:rPr lang="en-US" dirty="0" err="1"/>
              <a:t>eget</a:t>
            </a:r>
            <a:r>
              <a:rPr lang="en-US" dirty="0"/>
              <a:t> </a:t>
            </a:r>
            <a:r>
              <a:rPr lang="en-US" dirty="0" err="1"/>
              <a:t>mauris</a:t>
            </a:r>
            <a:r>
              <a:rPr lang="en-US" dirty="0"/>
              <a:t>. Duis </a:t>
            </a:r>
            <a:r>
              <a:rPr lang="en-US" dirty="0" err="1"/>
              <a:t>malesuada</a:t>
            </a:r>
            <a:r>
              <a:rPr lang="en-US" dirty="0"/>
              <a:t> </a:t>
            </a:r>
            <a:r>
              <a:rPr lang="en-US" dirty="0" err="1"/>
              <a:t>facilisis</a:t>
            </a:r>
            <a:r>
              <a:rPr lang="en-US" dirty="0"/>
              <a:t> </a:t>
            </a:r>
            <a:r>
              <a:rPr lang="en-US" dirty="0" err="1"/>
              <a:t>tortor</a:t>
            </a:r>
            <a:r>
              <a:rPr lang="en-US" dirty="0"/>
              <a:t> </a:t>
            </a:r>
            <a:r>
              <a:rPr lang="en-US" dirty="0" err="1"/>
              <a:t>sed</a:t>
            </a:r>
            <a:r>
              <a:rPr lang="en-US" dirty="0"/>
              <a:t> </a:t>
            </a:r>
            <a:r>
              <a:rPr lang="en-US" dirty="0" err="1"/>
              <a:t>dignissim</a:t>
            </a:r>
            <a:r>
              <a:rPr lang="en-US" dirty="0"/>
              <a:t>. </a:t>
            </a:r>
            <a:r>
              <a:rPr lang="en-US" dirty="0" err="1"/>
              <a:t>Aliquam</a:t>
            </a:r>
            <a:r>
              <a:rPr lang="en-US" dirty="0"/>
              <a:t> pharetra, libero in </a:t>
            </a:r>
            <a:r>
              <a:rPr lang="en-US" dirty="0" err="1"/>
              <a:t>aliquet</a:t>
            </a:r>
            <a:r>
              <a:rPr lang="en-US" dirty="0"/>
              <a:t> cursus, </a:t>
            </a:r>
            <a:r>
              <a:rPr lang="en-US" dirty="0" err="1"/>
              <a:t>tortor</a:t>
            </a:r>
            <a:r>
              <a:rPr lang="en-US" dirty="0"/>
              <a:t> </a:t>
            </a:r>
            <a:r>
              <a:rPr lang="en-US" dirty="0" err="1"/>
              <a:t>tortor</a:t>
            </a:r>
            <a:r>
              <a:rPr lang="en-US" dirty="0"/>
              <a:t> </a:t>
            </a:r>
            <a:r>
              <a:rPr lang="en-US" dirty="0" err="1"/>
              <a:t>ultrices</a:t>
            </a:r>
            <a:r>
              <a:rPr lang="en-US" dirty="0"/>
              <a:t> magna, </a:t>
            </a:r>
            <a:r>
              <a:rPr lang="en-US" dirty="0" err="1"/>
              <a:t>molestie</a:t>
            </a:r>
            <a:r>
              <a:rPr lang="en-US" dirty="0"/>
              <a:t> </a:t>
            </a:r>
            <a:r>
              <a:rPr lang="en-US" dirty="0" err="1"/>
              <a:t>viverra</a:t>
            </a:r>
            <a:r>
              <a:rPr lang="en-US" dirty="0"/>
              <a:t> ipsum </a:t>
            </a:r>
            <a:r>
              <a:rPr lang="en-US" dirty="0" err="1"/>
              <a:t>lacus</a:t>
            </a:r>
            <a:r>
              <a:rPr lang="en-US" dirty="0"/>
              <a:t> ac dui. Cras </a:t>
            </a:r>
            <a:r>
              <a:rPr lang="en-US" dirty="0" err="1"/>
              <a:t>aliquam</a:t>
            </a:r>
            <a:r>
              <a:rPr lang="en-US" dirty="0"/>
              <a:t> </a:t>
            </a:r>
            <a:r>
              <a:rPr lang="en-US" dirty="0" err="1"/>
              <a:t>est</a:t>
            </a:r>
            <a:r>
              <a:rPr lang="en-US" dirty="0"/>
              <a:t> </a:t>
            </a:r>
            <a:r>
              <a:rPr lang="en-US" dirty="0" err="1"/>
              <a:t>ut</a:t>
            </a:r>
            <a:r>
              <a:rPr lang="en-US" dirty="0"/>
              <a:t> magna </a:t>
            </a:r>
            <a:r>
              <a:rPr lang="en-US" dirty="0" err="1"/>
              <a:t>pellentesque</a:t>
            </a:r>
            <a:r>
              <a:rPr lang="en-US" dirty="0"/>
              <a:t>, a </a:t>
            </a:r>
            <a:r>
              <a:rPr lang="en-US" dirty="0" err="1"/>
              <a:t>consequat</a:t>
            </a:r>
            <a:r>
              <a:rPr lang="en-US" dirty="0"/>
              <a:t> ex </a:t>
            </a:r>
            <a:r>
              <a:rPr lang="en-US" dirty="0" err="1"/>
              <a:t>ultrices</a:t>
            </a:r>
            <a:r>
              <a:rPr lang="en-US" dirty="0"/>
              <a:t>. Nunc </a:t>
            </a:r>
            <a:r>
              <a:rPr lang="en-US" dirty="0" err="1"/>
              <a:t>sed</a:t>
            </a:r>
            <a:r>
              <a:rPr lang="en-US" dirty="0"/>
              <a:t> ligula </a:t>
            </a:r>
            <a:r>
              <a:rPr lang="en-US" dirty="0" err="1"/>
              <a:t>aliquam</a:t>
            </a:r>
            <a:r>
              <a:rPr lang="en-US" dirty="0"/>
              <a:t>, </a:t>
            </a:r>
            <a:r>
              <a:rPr lang="en-US" dirty="0" err="1"/>
              <a:t>sagittis</a:t>
            </a:r>
            <a:r>
              <a:rPr lang="en-US" dirty="0"/>
              <a:t> </a:t>
            </a:r>
            <a:r>
              <a:rPr lang="en-US" dirty="0" err="1"/>
              <a:t>metus</a:t>
            </a:r>
            <a:r>
              <a:rPr lang="en-US" dirty="0"/>
              <a:t> </a:t>
            </a:r>
            <a:r>
              <a:rPr lang="en-US" dirty="0" err="1"/>
              <a:t>quis</a:t>
            </a:r>
            <a:r>
              <a:rPr lang="en-US" dirty="0"/>
              <a:t>, </a:t>
            </a:r>
            <a:r>
              <a:rPr lang="en-US" dirty="0" err="1"/>
              <a:t>efficitur</a:t>
            </a:r>
            <a:r>
              <a:rPr lang="en-US" dirty="0"/>
              <a:t> </a:t>
            </a:r>
            <a:r>
              <a:rPr lang="en-US" dirty="0" err="1"/>
              <a:t>velit</a:t>
            </a:r>
            <a:r>
              <a:rPr lang="en-US" dirty="0"/>
              <a:t>. </a:t>
            </a:r>
            <a:r>
              <a:rPr lang="en-US" dirty="0" err="1"/>
              <a:t>Fusce</a:t>
            </a:r>
            <a:r>
              <a:rPr lang="en-US" dirty="0"/>
              <a:t> at </a:t>
            </a:r>
            <a:r>
              <a:rPr lang="en-US" dirty="0" err="1"/>
              <a:t>laoreet</a:t>
            </a:r>
            <a:r>
              <a:rPr lang="en-US" dirty="0"/>
              <a:t> </a:t>
            </a:r>
            <a:r>
              <a:rPr lang="en-US" dirty="0" err="1"/>
              <a:t>justo</a:t>
            </a:r>
            <a:r>
              <a:rPr lang="en-US" dirty="0"/>
              <a:t>, </a:t>
            </a:r>
            <a:r>
              <a:rPr lang="en-US" dirty="0" err="1"/>
              <a:t>quis</a:t>
            </a:r>
            <a:r>
              <a:rPr lang="en-US" dirty="0"/>
              <a:t> </a:t>
            </a:r>
            <a:r>
              <a:rPr lang="en-US" dirty="0" err="1"/>
              <a:t>tristique</a:t>
            </a:r>
            <a:r>
              <a:rPr lang="en-US" dirty="0"/>
              <a:t> dolor. Ut </a:t>
            </a:r>
            <a:r>
              <a:rPr lang="en-US" dirty="0" err="1"/>
              <a:t>eget</a:t>
            </a:r>
            <a:r>
              <a:rPr lang="en-US" dirty="0"/>
              <a:t> </a:t>
            </a:r>
            <a:r>
              <a:rPr lang="en-US" dirty="0" err="1"/>
              <a:t>posuere</a:t>
            </a:r>
            <a:r>
              <a:rPr lang="en-US" dirty="0"/>
              <a:t> </a:t>
            </a:r>
            <a:r>
              <a:rPr lang="en-US" dirty="0" err="1"/>
              <a:t>tortor</a:t>
            </a:r>
            <a:r>
              <a:rPr lang="en-US" dirty="0"/>
              <a:t>. </a:t>
            </a:r>
            <a:r>
              <a:rPr lang="en-US" dirty="0" err="1"/>
              <a:t>Sed</a:t>
            </a:r>
            <a:r>
              <a:rPr lang="en-US" dirty="0"/>
              <a:t> id tempus </a:t>
            </a:r>
            <a:r>
              <a:rPr lang="en-US" dirty="0" err="1"/>
              <a:t>lacus</a:t>
            </a:r>
            <a:r>
              <a:rPr lang="en-US" dirty="0"/>
              <a:t>, at </a:t>
            </a:r>
            <a:r>
              <a:rPr lang="en-US" dirty="0" err="1"/>
              <a:t>eleifend</a:t>
            </a:r>
            <a:r>
              <a:rPr lang="en-US" dirty="0"/>
              <a:t> </a:t>
            </a:r>
            <a:r>
              <a:rPr lang="en-US" dirty="0" err="1"/>
              <a:t>nunc</a:t>
            </a:r>
            <a:r>
              <a:rPr lang="en-US" dirty="0"/>
              <a:t>. </a:t>
            </a:r>
            <a:r>
              <a:rPr lang="en-US" dirty="0" err="1"/>
              <a:t>Nulla</a:t>
            </a:r>
            <a:r>
              <a:rPr lang="en-US" dirty="0"/>
              <a:t> vestibulum </a:t>
            </a:r>
            <a:r>
              <a:rPr lang="en-US" dirty="0" err="1"/>
              <a:t>tempor</a:t>
            </a:r>
            <a:r>
              <a:rPr lang="en-US" dirty="0"/>
              <a:t> </a:t>
            </a:r>
            <a:r>
              <a:rPr lang="en-US" dirty="0" err="1"/>
              <a:t>tellus</a:t>
            </a:r>
            <a:r>
              <a:rPr lang="en-US" dirty="0"/>
              <a:t> </a:t>
            </a:r>
            <a:r>
              <a:rPr lang="en-US" dirty="0" err="1"/>
              <a:t>dignissim</a:t>
            </a:r>
            <a:r>
              <a:rPr lang="en-US" dirty="0"/>
              <a:t> </a:t>
            </a:r>
            <a:r>
              <a:rPr lang="en-US" dirty="0" err="1"/>
              <a:t>dapibus</a:t>
            </a:r>
            <a:r>
              <a:rPr lang="en-US" dirty="0"/>
              <a:t>. Nunc </a:t>
            </a:r>
            <a:r>
              <a:rPr lang="en-US" dirty="0" err="1"/>
              <a:t>sed</a:t>
            </a:r>
            <a:r>
              <a:rPr lang="en-US" dirty="0"/>
              <a:t> </a:t>
            </a:r>
            <a:r>
              <a:rPr lang="en-US" dirty="0" err="1"/>
              <a:t>ultrices</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Pellentesque</a:t>
            </a:r>
            <a:r>
              <a:rPr lang="en-US" dirty="0"/>
              <a:t> id </a:t>
            </a:r>
            <a:r>
              <a:rPr lang="en-US" dirty="0" err="1"/>
              <a:t>tincidunt</a:t>
            </a:r>
            <a:r>
              <a:rPr lang="en-US" dirty="0"/>
              <a:t> magna, </a:t>
            </a:r>
            <a:r>
              <a:rPr lang="en-US" dirty="0" err="1"/>
              <a:t>eu</a:t>
            </a:r>
            <a:r>
              <a:rPr lang="en-US" dirty="0"/>
              <a:t> </a:t>
            </a:r>
            <a:r>
              <a:rPr lang="en-US" dirty="0" err="1"/>
              <a:t>aliquam</a:t>
            </a:r>
            <a:r>
              <a:rPr lang="en-US" dirty="0"/>
              <a:t> </a:t>
            </a:r>
            <a:r>
              <a:rPr lang="en-US" dirty="0" err="1"/>
              <a:t>metus</a:t>
            </a:r>
            <a:r>
              <a:rPr lang="en-US" dirty="0"/>
              <a:t>. Duis ac </a:t>
            </a:r>
            <a:r>
              <a:rPr lang="en-US" dirty="0" err="1"/>
              <a:t>purus</a:t>
            </a:r>
            <a:r>
              <a:rPr lang="en-US" dirty="0"/>
              <a:t> </a:t>
            </a:r>
            <a:r>
              <a:rPr lang="en-US" dirty="0" err="1"/>
              <a:t>lectus</a:t>
            </a:r>
            <a:r>
              <a:rPr lang="en-US" dirty="0"/>
              <a:t>. In a </a:t>
            </a:r>
            <a:r>
              <a:rPr lang="en-US" dirty="0" err="1"/>
              <a:t>nisl</a:t>
            </a:r>
            <a:r>
              <a:rPr lang="en-US" dirty="0"/>
              <a:t> vitae ligula </a:t>
            </a:r>
            <a:r>
              <a:rPr lang="en-US" dirty="0" err="1"/>
              <a:t>dapibus</a:t>
            </a:r>
            <a:r>
              <a:rPr lang="en-US" dirty="0"/>
              <a:t> </a:t>
            </a:r>
            <a:r>
              <a:rPr lang="en-US" dirty="0" err="1"/>
              <a:t>porttitor</a:t>
            </a:r>
            <a:r>
              <a:rPr lang="en-US" dirty="0"/>
              <a:t> </a:t>
            </a:r>
            <a:r>
              <a:rPr lang="en-US" dirty="0" err="1"/>
              <a:t>sed</a:t>
            </a:r>
            <a:r>
              <a:rPr lang="en-US" dirty="0"/>
              <a:t> </a:t>
            </a:r>
            <a:r>
              <a:rPr lang="en-US" dirty="0" err="1"/>
              <a:t>ut</a:t>
            </a:r>
            <a:r>
              <a:rPr lang="en-US" dirty="0"/>
              <a:t> ipsum.</a:t>
            </a:r>
          </a:p>
        </p:txBody>
      </p:sp>
      <p:sp>
        <p:nvSpPr>
          <p:cNvPr id="5" name="Slide Number Placeholder 27">
            <a:extLst>
              <a:ext uri="{FF2B5EF4-FFF2-40B4-BE49-F238E27FC236}">
                <a16:creationId xmlns:a16="http://schemas.microsoft.com/office/drawing/2014/main" id="{1359F1DF-BB44-4A3F-A4C4-A1F56A83455A}"/>
              </a:ext>
            </a:extLst>
          </p:cNvPr>
          <p:cNvSpPr txBox="1">
            <a:spLocks/>
          </p:cNvSpPr>
          <p:nvPr userDrawn="1"/>
        </p:nvSpPr>
        <p:spPr>
          <a:xfrm>
            <a:off x="635000" y="12750801"/>
            <a:ext cx="1168399" cy="48971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fld id="{86CB4B4D-7CA3-9044-876B-883B54F8677D}"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28388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etail Slide C">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2182404" y="1753976"/>
            <a:ext cx="10982397" cy="4621208"/>
          </a:xfrm>
          <a:prstGeom prst="rect">
            <a:avLst/>
          </a:prstGeom>
        </p:spPr>
        <p:txBody>
          <a:bodyPr/>
          <a:lstStyle>
            <a:lvl1pPr marL="0" indent="0" algn="l" defTabSz="1168400">
              <a:lnSpc>
                <a:spcPct val="120000"/>
              </a:lnSpc>
              <a:spcBef>
                <a:spcPts val="36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8" name="Image" descr="Image">
            <a:extLst>
              <a:ext uri="{FF2B5EF4-FFF2-40B4-BE49-F238E27FC236}">
                <a16:creationId xmlns:a16="http://schemas.microsoft.com/office/drawing/2014/main" id="{74361147-D244-42D4-9CB8-91281442E6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22744" y="567954"/>
            <a:ext cx="1950395" cy="876328"/>
          </a:xfrm>
          <a:prstGeom prst="rect">
            <a:avLst/>
          </a:prstGeom>
          <a:ln w="12700">
            <a:miter lim="400000"/>
          </a:ln>
        </p:spPr>
      </p:pic>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5" name="Line">
            <a:extLst>
              <a:ext uri="{FF2B5EF4-FFF2-40B4-BE49-F238E27FC236}">
                <a16:creationId xmlns:a16="http://schemas.microsoft.com/office/drawing/2014/main" id="{267CBECB-CE65-41C5-B821-73EE35555F5A}"/>
              </a:ext>
            </a:extLst>
          </p:cNvPr>
          <p:cNvSpPr/>
          <p:nvPr userDrawn="1"/>
        </p:nvSpPr>
        <p:spPr>
          <a:xfrm>
            <a:off x="23716741" y="1745406"/>
            <a:ext cx="0" cy="4791928"/>
          </a:xfrm>
          <a:prstGeom prst="line">
            <a:avLst/>
          </a:prstGeom>
          <a:ln w="25400">
            <a:solidFill>
              <a:srgbClr val="D6D6D6"/>
            </a:solidFill>
            <a:miter lim="400000"/>
          </a:ln>
        </p:spPr>
        <p:txBody>
          <a:bodyPr lIns="38100" tIns="38100" rIns="38100" bIns="38100" anchor="ctr"/>
          <a:lstStyle/>
          <a:p>
            <a:pPr defTabSz="438150">
              <a:defRPr sz="2200" b="0">
                <a:latin typeface="+mn-lt"/>
                <a:ea typeface="+mn-ea"/>
                <a:cs typeface="+mn-cs"/>
                <a:sym typeface="Helvetica Neue Medium"/>
              </a:defRPr>
            </a:pPr>
            <a:endParaRPr sz="1650" dirty="0"/>
          </a:p>
        </p:txBody>
      </p:sp>
      <p:sp>
        <p:nvSpPr>
          <p:cNvPr id="4" name="Picture Placeholder 3">
            <a:extLst>
              <a:ext uri="{FF2B5EF4-FFF2-40B4-BE49-F238E27FC236}">
                <a16:creationId xmlns:a16="http://schemas.microsoft.com/office/drawing/2014/main" id="{3F014116-9074-4EDE-BD90-2C6C7A9FBC4F}"/>
              </a:ext>
            </a:extLst>
          </p:cNvPr>
          <p:cNvSpPr>
            <a:spLocks noGrp="1"/>
          </p:cNvSpPr>
          <p:nvPr>
            <p:ph type="pic" sz="quarter" idx="22"/>
          </p:nvPr>
        </p:nvSpPr>
        <p:spPr>
          <a:xfrm>
            <a:off x="0" y="7245351"/>
            <a:ext cx="12192000" cy="6521450"/>
          </a:xfrm>
          <a:prstGeom prst="rect">
            <a:avLst/>
          </a:prstGeom>
        </p:spPr>
        <p:txBody>
          <a:bodyPr/>
          <a:lstStyle/>
          <a:p>
            <a:r>
              <a:rPr lang="en-US" dirty="0"/>
              <a:t>Click icon to add picture</a:t>
            </a:r>
          </a:p>
        </p:txBody>
      </p:sp>
      <p:sp>
        <p:nvSpPr>
          <p:cNvPr id="14" name="Picture Placeholder 3">
            <a:extLst>
              <a:ext uri="{FF2B5EF4-FFF2-40B4-BE49-F238E27FC236}">
                <a16:creationId xmlns:a16="http://schemas.microsoft.com/office/drawing/2014/main" id="{6931FDEE-FC35-45D5-B469-3E2397D22EB8}"/>
              </a:ext>
            </a:extLst>
          </p:cNvPr>
          <p:cNvSpPr>
            <a:spLocks noGrp="1"/>
          </p:cNvSpPr>
          <p:nvPr>
            <p:ph type="pic" sz="quarter" idx="23"/>
          </p:nvPr>
        </p:nvSpPr>
        <p:spPr>
          <a:xfrm>
            <a:off x="12192000" y="7245351"/>
            <a:ext cx="12192000" cy="652145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135647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tail Slide 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11115209" y="1861549"/>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442BBF12-5EA9-4238-921B-FA8CC84FBE2E}"/>
              </a:ext>
            </a:extLst>
          </p:cNvPr>
          <p:cNvSpPr>
            <a:spLocks noGrp="1"/>
          </p:cNvSpPr>
          <p:nvPr>
            <p:ph type="body" sz="quarter" idx="14" hasCustomPrompt="1"/>
          </p:nvPr>
        </p:nvSpPr>
        <p:spPr>
          <a:xfrm>
            <a:off x="11064409" y="2944226"/>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1089809" y="4052303"/>
            <a:ext cx="12379791" cy="2844800"/>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38546D13-970E-4F39-8453-66CBB65E4736}"/>
              </a:ext>
            </a:extLst>
          </p:cNvPr>
          <p:cNvSpPr>
            <a:spLocks noGrp="1"/>
          </p:cNvSpPr>
          <p:nvPr>
            <p:ph type="body" sz="quarter" idx="17" hasCustomPrompt="1"/>
          </p:nvPr>
        </p:nvSpPr>
        <p:spPr>
          <a:xfrm>
            <a:off x="11089809" y="7069789"/>
            <a:ext cx="9490075" cy="534826"/>
          </a:xfrm>
          <a:prstGeom prst="rect">
            <a:avLst/>
          </a:prstGeom>
        </p:spPr>
        <p:txBody>
          <a:bodyPr/>
          <a:lstStyle>
            <a:lvl1pPr marL="0" marR="0" indent="0" algn="l" defTabSz="584200" rtl="0" fontAlgn="auto" latinLnBrk="0" hangingPunct="0">
              <a:lnSpc>
                <a:spcPct val="120000"/>
              </a:lnSpc>
              <a:spcBef>
                <a:spcPts val="1800"/>
              </a:spcBef>
              <a:spcAft>
                <a:spcPts val="0"/>
              </a:spcAft>
              <a:buClrTx/>
              <a:buSzTx/>
              <a:buFontTx/>
              <a:buNone/>
              <a:tabLst/>
              <a:defRPr kumimoji="0" lang="en-US" sz="2500" b="0" i="0" u="none" strike="noStrike" cap="none" spc="50" normalizeH="0" baseline="0" dirty="0">
                <a:ln>
                  <a:noFill/>
                </a:ln>
                <a:solidFill>
                  <a:srgbClr val="000000"/>
                </a:solidFill>
                <a:effectLst/>
                <a:uFillTx/>
                <a:latin typeface="Aktiv Grotesk Bold"/>
                <a:ea typeface="Aktiv Grotesk Bold"/>
                <a:cs typeface="Aktiv Grotesk Bold"/>
                <a:sym typeface="Helvetica Neue"/>
              </a:defRPr>
            </a:lvl1pPr>
          </a:lstStyle>
          <a:p>
            <a:pPr lvl="0"/>
            <a:r>
              <a:rPr lang="en-US" dirty="0"/>
              <a:t>Title</a:t>
            </a:r>
          </a:p>
        </p:txBody>
      </p:sp>
      <p:sp>
        <p:nvSpPr>
          <p:cNvPr id="26" name="Text Placeholder 25">
            <a:extLst>
              <a:ext uri="{FF2B5EF4-FFF2-40B4-BE49-F238E27FC236}">
                <a16:creationId xmlns:a16="http://schemas.microsoft.com/office/drawing/2014/main" id="{59F3A46C-D4BE-440C-8D69-D0F3E4249EF7}"/>
              </a:ext>
            </a:extLst>
          </p:cNvPr>
          <p:cNvSpPr>
            <a:spLocks noGrp="1"/>
          </p:cNvSpPr>
          <p:nvPr>
            <p:ph type="body" sz="quarter" idx="18" hasCustomPrompt="1"/>
          </p:nvPr>
        </p:nvSpPr>
        <p:spPr>
          <a:xfrm>
            <a:off x="11070758" y="7734300"/>
            <a:ext cx="12133919" cy="3987800"/>
          </a:xfrm>
          <a:prstGeom prst="rect">
            <a:avLst/>
          </a:prstGeom>
        </p:spPr>
        <p:txBody>
          <a:bodyPr/>
          <a:lstStyle>
            <a:lvl1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lvl1pPr>
          </a:lstStyle>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1</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2</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3</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4</a:t>
            </a:r>
          </a:p>
        </p:txBody>
      </p:sp>
      <p:sp>
        <p:nvSpPr>
          <p:cNvPr id="27" name="Line">
            <a:extLst>
              <a:ext uri="{FF2B5EF4-FFF2-40B4-BE49-F238E27FC236}">
                <a16:creationId xmlns:a16="http://schemas.microsoft.com/office/drawing/2014/main" id="{B8E04A74-4029-4E39-AFCB-B82D360648E2}"/>
              </a:ext>
            </a:extLst>
          </p:cNvPr>
          <p:cNvSpPr/>
          <p:nvPr userDrawn="1"/>
        </p:nvSpPr>
        <p:spPr>
          <a:xfrm>
            <a:off x="11155198" y="3880210"/>
            <a:ext cx="11904919" cy="1"/>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3" name="Text Placeholder 2">
            <a:extLst>
              <a:ext uri="{FF2B5EF4-FFF2-40B4-BE49-F238E27FC236}">
                <a16:creationId xmlns:a16="http://schemas.microsoft.com/office/drawing/2014/main" id="{34E1D163-F976-4F0C-AB70-2D16B2E03855}"/>
              </a:ext>
            </a:extLst>
          </p:cNvPr>
          <p:cNvSpPr>
            <a:spLocks noGrp="1"/>
          </p:cNvSpPr>
          <p:nvPr>
            <p:ph type="body" sz="quarter" idx="20"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3013896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tail Slide B">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E2B91C6-EE61-41DA-80F6-4B17F463521E}"/>
              </a:ext>
            </a:extLst>
          </p:cNvPr>
          <p:cNvSpPr>
            <a:spLocks noGrp="1"/>
          </p:cNvSpPr>
          <p:nvPr>
            <p:ph type="pic" sz="quarter" idx="21"/>
          </p:nvPr>
        </p:nvSpPr>
        <p:spPr>
          <a:xfrm>
            <a:off x="1317625" y="7170294"/>
            <a:ext cx="8764588" cy="4938712"/>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9E4ACD13-DAA4-4A0A-B6A9-F31CBA0D872C}"/>
              </a:ext>
            </a:extLst>
          </p:cNvPr>
          <p:cNvSpPr>
            <a:spLocks noGrp="1"/>
          </p:cNvSpPr>
          <p:nvPr>
            <p:ph type="pic" sz="quarter" idx="20"/>
          </p:nvPr>
        </p:nvSpPr>
        <p:spPr>
          <a:xfrm>
            <a:off x="1317625" y="2005013"/>
            <a:ext cx="8764588" cy="4938712"/>
          </a:xfrm>
          <a:prstGeom prst="rect">
            <a:avLst/>
          </a:prstGeom>
        </p:spPr>
        <p:txBody>
          <a:bodyPr/>
          <a:lstStyle/>
          <a:p>
            <a:endParaRPr lang="en-US" dirty="0"/>
          </a:p>
        </p:txBody>
      </p:sp>
      <p:sp>
        <p:nvSpPr>
          <p:cNvPr id="8" name="Text Placeholder 7">
            <a:extLst>
              <a:ext uri="{FF2B5EF4-FFF2-40B4-BE49-F238E27FC236}">
                <a16:creationId xmlns:a16="http://schemas.microsoft.com/office/drawing/2014/main" id="{1041AA35-6A50-45BD-B3B6-6DD4FE0B97B2}"/>
              </a:ext>
            </a:extLst>
          </p:cNvPr>
          <p:cNvSpPr>
            <a:spLocks noGrp="1"/>
          </p:cNvSpPr>
          <p:nvPr>
            <p:ph type="body" sz="quarter" idx="13" hasCustomPrompt="1"/>
          </p:nvPr>
        </p:nvSpPr>
        <p:spPr>
          <a:xfrm>
            <a:off x="11115209" y="1861549"/>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442BBF12-5EA9-4238-921B-FA8CC84FBE2E}"/>
              </a:ext>
            </a:extLst>
          </p:cNvPr>
          <p:cNvSpPr>
            <a:spLocks noGrp="1"/>
          </p:cNvSpPr>
          <p:nvPr>
            <p:ph type="body" sz="quarter" idx="14" hasCustomPrompt="1"/>
          </p:nvPr>
        </p:nvSpPr>
        <p:spPr>
          <a:xfrm>
            <a:off x="11064409" y="2944226"/>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1089809" y="4052303"/>
            <a:ext cx="12379791" cy="2844800"/>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22" name="Text Placeholder 21">
            <a:extLst>
              <a:ext uri="{FF2B5EF4-FFF2-40B4-BE49-F238E27FC236}">
                <a16:creationId xmlns:a16="http://schemas.microsoft.com/office/drawing/2014/main" id="{38546D13-970E-4F39-8453-66CBB65E4736}"/>
              </a:ext>
            </a:extLst>
          </p:cNvPr>
          <p:cNvSpPr>
            <a:spLocks noGrp="1"/>
          </p:cNvSpPr>
          <p:nvPr>
            <p:ph type="body" sz="quarter" idx="17" hasCustomPrompt="1"/>
          </p:nvPr>
        </p:nvSpPr>
        <p:spPr>
          <a:xfrm>
            <a:off x="11089809" y="7069789"/>
            <a:ext cx="9490075" cy="534826"/>
          </a:xfrm>
          <a:prstGeom prst="rect">
            <a:avLst/>
          </a:prstGeom>
        </p:spPr>
        <p:txBody>
          <a:bodyPr/>
          <a:lstStyle>
            <a:lvl1pPr marL="0" marR="0" indent="0" algn="l" defTabSz="584200" rtl="0" fontAlgn="auto" latinLnBrk="0" hangingPunct="0">
              <a:lnSpc>
                <a:spcPct val="120000"/>
              </a:lnSpc>
              <a:spcBef>
                <a:spcPts val="1800"/>
              </a:spcBef>
              <a:spcAft>
                <a:spcPts val="0"/>
              </a:spcAft>
              <a:buClrTx/>
              <a:buSzTx/>
              <a:buFontTx/>
              <a:buNone/>
              <a:tabLst/>
              <a:defRPr kumimoji="0" lang="en-US" sz="2500" b="0" i="0" u="none" strike="noStrike" cap="none" spc="50" normalizeH="0" baseline="0" dirty="0">
                <a:ln>
                  <a:noFill/>
                </a:ln>
                <a:solidFill>
                  <a:srgbClr val="000000"/>
                </a:solidFill>
                <a:effectLst/>
                <a:uFillTx/>
                <a:latin typeface="Aktiv Grotesk Bold"/>
                <a:ea typeface="Aktiv Grotesk Bold"/>
                <a:cs typeface="Aktiv Grotesk Bold"/>
                <a:sym typeface="Helvetica Neue"/>
              </a:defRPr>
            </a:lvl1pPr>
          </a:lstStyle>
          <a:p>
            <a:pPr lvl="0"/>
            <a:r>
              <a:rPr lang="en-US" dirty="0"/>
              <a:t>Title</a:t>
            </a:r>
          </a:p>
        </p:txBody>
      </p:sp>
      <p:sp>
        <p:nvSpPr>
          <p:cNvPr id="26" name="Text Placeholder 25">
            <a:extLst>
              <a:ext uri="{FF2B5EF4-FFF2-40B4-BE49-F238E27FC236}">
                <a16:creationId xmlns:a16="http://schemas.microsoft.com/office/drawing/2014/main" id="{59F3A46C-D4BE-440C-8D69-D0F3E4249EF7}"/>
              </a:ext>
            </a:extLst>
          </p:cNvPr>
          <p:cNvSpPr>
            <a:spLocks noGrp="1"/>
          </p:cNvSpPr>
          <p:nvPr>
            <p:ph type="body" sz="quarter" idx="18" hasCustomPrompt="1"/>
          </p:nvPr>
        </p:nvSpPr>
        <p:spPr>
          <a:xfrm>
            <a:off x="11070758" y="7734300"/>
            <a:ext cx="12133919" cy="3987800"/>
          </a:xfrm>
          <a:prstGeom prst="rect">
            <a:avLst/>
          </a:prstGeom>
        </p:spPr>
        <p:txBody>
          <a:bodyPr/>
          <a:lstStyle>
            <a:lvl1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lvl1pPr>
          </a:lstStyle>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1</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2</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3</a:t>
            </a:r>
          </a:p>
          <a:p>
            <a:pPr marL="330729" indent="-330729" algn="l" defTabSz="584200">
              <a:lnSpc>
                <a:spcPct val="120000"/>
              </a:lnSpc>
              <a:spcBef>
                <a:spcPts val="1800"/>
              </a:spcBef>
              <a:buSzPct val="125000"/>
              <a:buChar char="•"/>
              <a:defRPr sz="2500" b="0" spc="50">
                <a:solidFill>
                  <a:srgbClr val="000000"/>
                </a:solidFill>
                <a:latin typeface="Aktiv Grotesk"/>
                <a:ea typeface="Aktiv Grotesk"/>
                <a:cs typeface="Aktiv Grotesk"/>
                <a:sym typeface="Aktiv Grotesk"/>
              </a:defRPr>
            </a:pPr>
            <a:r>
              <a:rPr lang="en-US" dirty="0"/>
              <a:t>Bullet 4</a:t>
            </a:r>
          </a:p>
        </p:txBody>
      </p:sp>
      <p:sp>
        <p:nvSpPr>
          <p:cNvPr id="27" name="Line">
            <a:extLst>
              <a:ext uri="{FF2B5EF4-FFF2-40B4-BE49-F238E27FC236}">
                <a16:creationId xmlns:a16="http://schemas.microsoft.com/office/drawing/2014/main" id="{B8E04A74-4029-4E39-AFCB-B82D360648E2}"/>
              </a:ext>
            </a:extLst>
          </p:cNvPr>
          <p:cNvSpPr/>
          <p:nvPr userDrawn="1"/>
        </p:nvSpPr>
        <p:spPr>
          <a:xfrm>
            <a:off x="11155198" y="3880210"/>
            <a:ext cx="11904919" cy="1"/>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1" name="Text Placeholder 2">
            <a:extLst>
              <a:ext uri="{FF2B5EF4-FFF2-40B4-BE49-F238E27FC236}">
                <a16:creationId xmlns:a16="http://schemas.microsoft.com/office/drawing/2014/main" id="{59F46DA8-4C01-4D46-89E8-D51C4C5F3B3C}"/>
              </a:ext>
            </a:extLst>
          </p:cNvPr>
          <p:cNvSpPr>
            <a:spLocks noGrp="1"/>
          </p:cNvSpPr>
          <p:nvPr>
            <p:ph type="body" sz="quarter" idx="22"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211728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etail Slide C">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2819E7E-2DF2-4AAD-97A1-5CA63160B151}"/>
              </a:ext>
            </a:extLst>
          </p:cNvPr>
          <p:cNvSpPr>
            <a:spLocks noGrp="1"/>
          </p:cNvSpPr>
          <p:nvPr>
            <p:ph type="body" sz="quarter" idx="16" hasCustomPrompt="1"/>
          </p:nvPr>
        </p:nvSpPr>
        <p:spPr>
          <a:xfrm>
            <a:off x="12182404" y="1753976"/>
            <a:ext cx="10982396" cy="4621208"/>
          </a:xfrm>
          <a:prstGeom prst="rect">
            <a:avLst/>
          </a:prstGeom>
        </p:spPr>
        <p:txBody>
          <a:bodyPr/>
          <a:lstStyle>
            <a:lvl1pPr marL="0" indent="0" algn="l" defTabSz="584200">
              <a:lnSpc>
                <a:spcPct val="120000"/>
              </a:lnSpc>
              <a:spcBef>
                <a:spcPts val="1800"/>
              </a:spcBef>
              <a:buNone/>
              <a:defRPr sz="2500" b="0" spc="50">
                <a:solidFill>
                  <a:srgbClr val="000000"/>
                </a:solidFill>
                <a:latin typeface="Aktiv Grotesk"/>
                <a:ea typeface="Aktiv Grotesk"/>
                <a:cs typeface="Aktiv Grotesk"/>
                <a:sym typeface="Aktiv Grotesk"/>
              </a:defRPr>
            </a:lvl1pPr>
          </a:lstStyle>
          <a:p>
            <a:pPr algn="l" defTabSz="584200">
              <a:lnSpc>
                <a:spcPct val="120000"/>
              </a:lnSpc>
              <a:spcBef>
                <a:spcPts val="1800"/>
              </a:spcBef>
              <a:defRPr sz="2500" b="0" spc="50">
                <a:solidFill>
                  <a:srgbClr val="000000"/>
                </a:solidFill>
                <a:latin typeface="Aktiv Grotesk"/>
                <a:ea typeface="Aktiv Grotesk"/>
                <a:cs typeface="Aktiv Grotesk"/>
                <a:sym typeface="Aktiv Grotesk"/>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8" name="Image" descr="Image">
            <a:extLst>
              <a:ext uri="{FF2B5EF4-FFF2-40B4-BE49-F238E27FC236}">
                <a16:creationId xmlns:a16="http://schemas.microsoft.com/office/drawing/2014/main" id="{74361147-D244-42D4-9CB8-91281442E68C}"/>
              </a:ext>
            </a:extLst>
          </p:cNvPr>
          <p:cNvPicPr>
            <a:picLocks noChangeAspect="1"/>
          </p:cNvPicPr>
          <p:nvPr userDrawn="1"/>
        </p:nvPicPr>
        <p:blipFill>
          <a:blip r:embed="rId2"/>
          <a:stretch>
            <a:fillRect/>
          </a:stretch>
        </p:blipFill>
        <p:spPr>
          <a:xfrm>
            <a:off x="21922743" y="567955"/>
            <a:ext cx="1950394" cy="876327"/>
          </a:xfrm>
          <a:prstGeom prst="rect">
            <a:avLst/>
          </a:prstGeom>
          <a:ln w="12700">
            <a:miter lim="400000"/>
          </a:ln>
        </p:spPr>
      </p:pic>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5" name="Line">
            <a:extLst>
              <a:ext uri="{FF2B5EF4-FFF2-40B4-BE49-F238E27FC236}">
                <a16:creationId xmlns:a16="http://schemas.microsoft.com/office/drawing/2014/main" id="{267CBECB-CE65-41C5-B821-73EE35555F5A}"/>
              </a:ext>
            </a:extLst>
          </p:cNvPr>
          <p:cNvSpPr/>
          <p:nvPr userDrawn="1"/>
        </p:nvSpPr>
        <p:spPr>
          <a:xfrm>
            <a:off x="23716740" y="1745406"/>
            <a:ext cx="1" cy="4791927"/>
          </a:xfrm>
          <a:prstGeom prst="line">
            <a:avLst/>
          </a:prstGeom>
          <a:ln w="25400">
            <a:solidFill>
              <a:srgbClr val="D6D6D6"/>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4" name="Picture Placeholder 3">
            <a:extLst>
              <a:ext uri="{FF2B5EF4-FFF2-40B4-BE49-F238E27FC236}">
                <a16:creationId xmlns:a16="http://schemas.microsoft.com/office/drawing/2014/main" id="{3F014116-9074-4EDE-BD90-2C6C7A9FBC4F}"/>
              </a:ext>
            </a:extLst>
          </p:cNvPr>
          <p:cNvSpPr>
            <a:spLocks noGrp="1"/>
          </p:cNvSpPr>
          <p:nvPr>
            <p:ph type="pic" sz="quarter" idx="22"/>
          </p:nvPr>
        </p:nvSpPr>
        <p:spPr>
          <a:xfrm>
            <a:off x="0" y="7245350"/>
            <a:ext cx="12192000" cy="6521450"/>
          </a:xfrm>
          <a:prstGeom prst="rect">
            <a:avLst/>
          </a:prstGeom>
        </p:spPr>
        <p:txBody>
          <a:bodyPr/>
          <a:lstStyle/>
          <a:p>
            <a:endParaRPr lang="en-US" dirty="0"/>
          </a:p>
        </p:txBody>
      </p:sp>
      <p:sp>
        <p:nvSpPr>
          <p:cNvPr id="14" name="Picture Placeholder 3">
            <a:extLst>
              <a:ext uri="{FF2B5EF4-FFF2-40B4-BE49-F238E27FC236}">
                <a16:creationId xmlns:a16="http://schemas.microsoft.com/office/drawing/2014/main" id="{6931FDEE-FC35-45D5-B469-3E2397D22EB8}"/>
              </a:ext>
            </a:extLst>
          </p:cNvPr>
          <p:cNvSpPr>
            <a:spLocks noGrp="1"/>
          </p:cNvSpPr>
          <p:nvPr>
            <p:ph type="pic" sz="quarter" idx="23"/>
          </p:nvPr>
        </p:nvSpPr>
        <p:spPr>
          <a:xfrm>
            <a:off x="12192000" y="7245350"/>
            <a:ext cx="12192000" cy="6521450"/>
          </a:xfrm>
          <a:prstGeom prst="rect">
            <a:avLst/>
          </a:prstGeom>
        </p:spPr>
        <p:txBody>
          <a:bodyPr/>
          <a:lstStyle/>
          <a:p>
            <a:endParaRPr lang="en-US" dirty="0"/>
          </a:p>
        </p:txBody>
      </p:sp>
      <p:grpSp>
        <p:nvGrpSpPr>
          <p:cNvPr id="8" name="Group 7">
            <a:extLst>
              <a:ext uri="{FF2B5EF4-FFF2-40B4-BE49-F238E27FC236}">
                <a16:creationId xmlns:a16="http://schemas.microsoft.com/office/drawing/2014/main" id="{806411E4-9E57-4CE1-AF7B-C09C9DFA9518}"/>
              </a:ext>
            </a:extLst>
          </p:cNvPr>
          <p:cNvGrpSpPr/>
          <p:nvPr userDrawn="1"/>
        </p:nvGrpSpPr>
        <p:grpSpPr>
          <a:xfrm>
            <a:off x="-706578" y="2005210"/>
            <a:ext cx="1572483" cy="7942039"/>
            <a:chOff x="-706578" y="2005210"/>
            <a:chExt cx="1572483" cy="7942039"/>
          </a:xfrm>
        </p:grpSpPr>
        <p:pic>
          <p:nvPicPr>
            <p:cNvPr id="9" name="Image" descr="Image">
              <a:extLst>
                <a:ext uri="{FF2B5EF4-FFF2-40B4-BE49-F238E27FC236}">
                  <a16:creationId xmlns:a16="http://schemas.microsoft.com/office/drawing/2014/main" id="{539ACA4F-D144-40A6-A7BE-35C432FB5B5B}"/>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0" name="Image" descr="Image">
              <a:extLst>
                <a:ext uri="{FF2B5EF4-FFF2-40B4-BE49-F238E27FC236}">
                  <a16:creationId xmlns:a16="http://schemas.microsoft.com/office/drawing/2014/main" id="{2EF10BA3-A750-42C5-9C0A-0AF7DD3CBADA}"/>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1" name="Text Placeholder 2">
            <a:extLst>
              <a:ext uri="{FF2B5EF4-FFF2-40B4-BE49-F238E27FC236}">
                <a16:creationId xmlns:a16="http://schemas.microsoft.com/office/drawing/2014/main" id="{A7B57634-162A-4BD8-94E9-3D956647FD87}"/>
              </a:ext>
            </a:extLst>
          </p:cNvPr>
          <p:cNvSpPr>
            <a:spLocks noGrp="1"/>
          </p:cNvSpPr>
          <p:nvPr>
            <p:ph type="body" sz="quarter" idx="20" hasCustomPrompt="1"/>
          </p:nvPr>
        </p:nvSpPr>
        <p:spPr>
          <a:xfrm>
            <a:off x="1292351" y="989659"/>
            <a:ext cx="8284210" cy="551657"/>
          </a:xfrm>
          <a:prstGeom prst="rect">
            <a:avLst/>
          </a:prstGeom>
        </p:spPr>
        <p:txBody>
          <a:bodyPr/>
          <a:lstStyle>
            <a:lvl1pPr marL="0" indent="0" algn="l">
              <a:buNone/>
              <a:defRPr b="0" cap="all" spc="300">
                <a:solidFill>
                  <a:srgbClr val="221F20"/>
                </a:solidFill>
                <a:latin typeface="Eagle Light"/>
                <a:sym typeface="Eagle Light"/>
              </a:defRPr>
            </a:lvl1pPr>
          </a:lstStyle>
          <a:p>
            <a:pPr algn="l">
              <a:defRPr b="0" cap="all" spc="300">
                <a:solidFill>
                  <a:srgbClr val="221F20"/>
                </a:solidFill>
                <a:latin typeface="Eagle Light"/>
                <a:ea typeface="Eagle Light"/>
                <a:cs typeface="Eagle Light"/>
                <a:sym typeface="Eagle Light"/>
              </a:defRPr>
            </a:pPr>
            <a:r>
              <a:rPr lang="en-US" dirty="0"/>
              <a:t>PAGE </a:t>
            </a:r>
            <a:r>
              <a:rPr lang="en-US" b="1" dirty="0">
                <a:latin typeface="Eagle"/>
                <a:ea typeface="Eagle"/>
                <a:cs typeface="Eagle"/>
                <a:sym typeface="Eagle"/>
              </a:rPr>
              <a:t>TITLE</a:t>
            </a:r>
          </a:p>
        </p:txBody>
      </p:sp>
    </p:spTree>
    <p:extLst>
      <p:ext uri="{BB962C8B-B14F-4D97-AF65-F5344CB8AC3E}">
        <p14:creationId xmlns:p14="http://schemas.microsoft.com/office/powerpoint/2010/main" val="1217441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etail Slide C">
    <p:spTree>
      <p:nvGrpSpPr>
        <p:cNvPr id="1" name=""/>
        <p:cNvGrpSpPr/>
        <p:nvPr/>
      </p:nvGrpSpPr>
      <p:grpSpPr>
        <a:xfrm>
          <a:off x="0" y="0"/>
          <a:ext cx="0" cy="0"/>
          <a:chOff x="0" y="0"/>
          <a:chExt cx="0" cy="0"/>
        </a:xfrm>
      </p:grpSpPr>
      <p:pic>
        <p:nvPicPr>
          <p:cNvPr id="18" name="Image" descr="Image">
            <a:extLst>
              <a:ext uri="{FF2B5EF4-FFF2-40B4-BE49-F238E27FC236}">
                <a16:creationId xmlns:a16="http://schemas.microsoft.com/office/drawing/2014/main" id="{74361147-D244-42D4-9CB8-91281442E68C}"/>
              </a:ext>
            </a:extLst>
          </p:cNvPr>
          <p:cNvPicPr>
            <a:picLocks noChangeAspect="1"/>
          </p:cNvPicPr>
          <p:nvPr userDrawn="1"/>
        </p:nvPicPr>
        <p:blipFill>
          <a:blip r:embed="rId2"/>
          <a:stretch>
            <a:fillRect/>
          </a:stretch>
        </p:blipFill>
        <p:spPr>
          <a:xfrm>
            <a:off x="21922743" y="567955"/>
            <a:ext cx="1950394" cy="876327"/>
          </a:xfrm>
          <a:prstGeom prst="rect">
            <a:avLst/>
          </a:prstGeom>
          <a:ln w="12700">
            <a:miter lim="400000"/>
          </a:ln>
        </p:spPr>
      </p:pic>
      <p:sp>
        <p:nvSpPr>
          <p:cNvPr id="28" name="Slide Number Placeholder 27">
            <a:extLst>
              <a:ext uri="{FF2B5EF4-FFF2-40B4-BE49-F238E27FC236}">
                <a16:creationId xmlns:a16="http://schemas.microsoft.com/office/drawing/2014/main" id="{8A9E1B71-0001-4742-8958-89DA64412423}"/>
              </a:ext>
            </a:extLst>
          </p:cNvPr>
          <p:cNvSpPr>
            <a:spLocks noGrp="1"/>
          </p:cNvSpPr>
          <p:nvPr>
            <p:ph type="sldNum" sz="quarter" idx="19"/>
          </p:nvPr>
        </p:nvSpPr>
        <p:spPr/>
        <p:txBody>
          <a:bodyPr/>
          <a:lstStyle/>
          <a:p>
            <a:fld id="{86CB4B4D-7CA3-9044-876B-883B54F8677D}" type="slidenum">
              <a:rPr lang="en-US" smtClean="0"/>
              <a:pPr/>
              <a:t>‹#›</a:t>
            </a:fld>
            <a:endParaRPr lang="en-US" dirty="0"/>
          </a:p>
        </p:txBody>
      </p:sp>
      <p:sp>
        <p:nvSpPr>
          <p:cNvPr id="15" name="Line">
            <a:extLst>
              <a:ext uri="{FF2B5EF4-FFF2-40B4-BE49-F238E27FC236}">
                <a16:creationId xmlns:a16="http://schemas.microsoft.com/office/drawing/2014/main" id="{267CBECB-CE65-41C5-B821-73EE35555F5A}"/>
              </a:ext>
            </a:extLst>
          </p:cNvPr>
          <p:cNvSpPr/>
          <p:nvPr userDrawn="1"/>
        </p:nvSpPr>
        <p:spPr>
          <a:xfrm>
            <a:off x="23716740" y="1745406"/>
            <a:ext cx="1" cy="4791927"/>
          </a:xfrm>
          <a:prstGeom prst="line">
            <a:avLst/>
          </a:prstGeom>
          <a:ln w="25400">
            <a:solidFill>
              <a:srgbClr val="D6D6D6"/>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4" name="Picture Placeholder 3">
            <a:extLst>
              <a:ext uri="{FF2B5EF4-FFF2-40B4-BE49-F238E27FC236}">
                <a16:creationId xmlns:a16="http://schemas.microsoft.com/office/drawing/2014/main" id="{3F014116-9074-4EDE-BD90-2C6C7A9FBC4F}"/>
              </a:ext>
            </a:extLst>
          </p:cNvPr>
          <p:cNvSpPr>
            <a:spLocks noGrp="1"/>
          </p:cNvSpPr>
          <p:nvPr>
            <p:ph type="pic" sz="quarter" idx="22"/>
          </p:nvPr>
        </p:nvSpPr>
        <p:spPr>
          <a:xfrm>
            <a:off x="0" y="7245350"/>
            <a:ext cx="12192000" cy="6521450"/>
          </a:xfrm>
          <a:prstGeom prst="rect">
            <a:avLst/>
          </a:prstGeom>
        </p:spPr>
        <p:txBody>
          <a:bodyPr/>
          <a:lstStyle/>
          <a:p>
            <a:endParaRPr lang="en-US" dirty="0"/>
          </a:p>
        </p:txBody>
      </p:sp>
      <p:sp>
        <p:nvSpPr>
          <p:cNvPr id="14" name="Picture Placeholder 3">
            <a:extLst>
              <a:ext uri="{FF2B5EF4-FFF2-40B4-BE49-F238E27FC236}">
                <a16:creationId xmlns:a16="http://schemas.microsoft.com/office/drawing/2014/main" id="{6931FDEE-FC35-45D5-B469-3E2397D22EB8}"/>
              </a:ext>
            </a:extLst>
          </p:cNvPr>
          <p:cNvSpPr>
            <a:spLocks noGrp="1"/>
          </p:cNvSpPr>
          <p:nvPr>
            <p:ph type="pic" sz="quarter" idx="23"/>
          </p:nvPr>
        </p:nvSpPr>
        <p:spPr>
          <a:xfrm>
            <a:off x="12192000" y="7245350"/>
            <a:ext cx="12192000" cy="6521450"/>
          </a:xfrm>
          <a:prstGeom prst="rect">
            <a:avLst/>
          </a:prstGeom>
        </p:spPr>
        <p:txBody>
          <a:bodyPr/>
          <a:lstStyle/>
          <a:p>
            <a:endParaRPr lang="en-US" dirty="0"/>
          </a:p>
        </p:txBody>
      </p:sp>
      <p:grpSp>
        <p:nvGrpSpPr>
          <p:cNvPr id="8" name="Group 7">
            <a:extLst>
              <a:ext uri="{FF2B5EF4-FFF2-40B4-BE49-F238E27FC236}">
                <a16:creationId xmlns:a16="http://schemas.microsoft.com/office/drawing/2014/main" id="{806411E4-9E57-4CE1-AF7B-C09C9DFA9518}"/>
              </a:ext>
            </a:extLst>
          </p:cNvPr>
          <p:cNvGrpSpPr/>
          <p:nvPr userDrawn="1"/>
        </p:nvGrpSpPr>
        <p:grpSpPr>
          <a:xfrm>
            <a:off x="-706578" y="2005210"/>
            <a:ext cx="1572483" cy="7942039"/>
            <a:chOff x="-706578" y="2005210"/>
            <a:chExt cx="1572483" cy="7942039"/>
          </a:xfrm>
        </p:grpSpPr>
        <p:pic>
          <p:nvPicPr>
            <p:cNvPr id="9" name="Image" descr="Image">
              <a:extLst>
                <a:ext uri="{FF2B5EF4-FFF2-40B4-BE49-F238E27FC236}">
                  <a16:creationId xmlns:a16="http://schemas.microsoft.com/office/drawing/2014/main" id="{539ACA4F-D144-40A6-A7BE-35C432FB5B5B}"/>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0" name="Image" descr="Image">
              <a:extLst>
                <a:ext uri="{FF2B5EF4-FFF2-40B4-BE49-F238E27FC236}">
                  <a16:creationId xmlns:a16="http://schemas.microsoft.com/office/drawing/2014/main" id="{2EF10BA3-A750-42C5-9C0A-0AF7DD3CBADA}"/>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1" name="Text Placeholder 7">
            <a:extLst>
              <a:ext uri="{FF2B5EF4-FFF2-40B4-BE49-F238E27FC236}">
                <a16:creationId xmlns:a16="http://schemas.microsoft.com/office/drawing/2014/main" id="{BABA6D74-67E7-4CFD-8B0F-029D7FB2017C}"/>
              </a:ext>
            </a:extLst>
          </p:cNvPr>
          <p:cNvSpPr>
            <a:spLocks noGrp="1"/>
          </p:cNvSpPr>
          <p:nvPr>
            <p:ph type="body" sz="quarter" idx="13" hasCustomPrompt="1"/>
          </p:nvPr>
        </p:nvSpPr>
        <p:spPr>
          <a:xfrm>
            <a:off x="1219199" y="766890"/>
            <a:ext cx="11963400"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6000" b="0" i="0" u="none" strike="noStrike" cap="none" spc="0" normalizeH="0" baseline="0" dirty="0">
                <a:ln>
                  <a:noFill/>
                </a:ln>
                <a:solidFill>
                  <a:srgbClr val="000000"/>
                </a:solidFill>
                <a:effectLst/>
                <a:uFillTx/>
                <a:latin typeface="Aktiv Grotesk Ex Light"/>
                <a:ea typeface="Aktiv Grotesk Ex Light"/>
                <a:cs typeface="Aktiv Grotesk Ex Light"/>
                <a:sym typeface="Aktiv Grotesk Ex Light"/>
              </a:defRPr>
            </a:lvl1pPr>
          </a:lstStyle>
          <a:p>
            <a:pPr lvl="0"/>
            <a:r>
              <a:rPr lang="en-US" dirty="0"/>
              <a:t>Headline of this Section</a:t>
            </a:r>
          </a:p>
        </p:txBody>
      </p:sp>
      <p:sp>
        <p:nvSpPr>
          <p:cNvPr id="12" name="Text Placeholder 11">
            <a:extLst>
              <a:ext uri="{FF2B5EF4-FFF2-40B4-BE49-F238E27FC236}">
                <a16:creationId xmlns:a16="http://schemas.microsoft.com/office/drawing/2014/main" id="{37C36FC5-8A06-4E7B-B67F-2AD3BC321F85}"/>
              </a:ext>
            </a:extLst>
          </p:cNvPr>
          <p:cNvSpPr>
            <a:spLocks noGrp="1"/>
          </p:cNvSpPr>
          <p:nvPr>
            <p:ph type="body" sz="quarter" idx="14" hasCustomPrompt="1"/>
          </p:nvPr>
        </p:nvSpPr>
        <p:spPr>
          <a:xfrm>
            <a:off x="1219199" y="1697319"/>
            <a:ext cx="13319591" cy="73025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4000" b="1" i="0" u="none" strike="noStrike" cap="none" spc="0" normalizeH="0" baseline="0" dirty="0">
                <a:ln>
                  <a:noFill/>
                </a:ln>
                <a:solidFill>
                  <a:srgbClr val="000000"/>
                </a:solidFill>
                <a:effectLst/>
                <a:uFillTx/>
                <a:latin typeface="Aktiv Grotesk Ex"/>
                <a:ea typeface="Aktiv Grotesk Ex"/>
                <a:cs typeface="Aktiv Grotesk Ex"/>
                <a:sym typeface="Aktiv Grotesk Ex"/>
              </a:defRPr>
            </a:lvl1pPr>
          </a:lstStyle>
          <a:p>
            <a:pPr lvl="0"/>
            <a:r>
              <a:rPr lang="en-US" dirty="0"/>
              <a:t>Subhead of this Section</a:t>
            </a:r>
          </a:p>
        </p:txBody>
      </p:sp>
      <p:sp>
        <p:nvSpPr>
          <p:cNvPr id="19" name="Line">
            <a:extLst>
              <a:ext uri="{FF2B5EF4-FFF2-40B4-BE49-F238E27FC236}">
                <a16:creationId xmlns:a16="http://schemas.microsoft.com/office/drawing/2014/main" id="{3B8121AB-419A-4A40-8D7E-C9F1FEEEB685}"/>
              </a:ext>
            </a:extLst>
          </p:cNvPr>
          <p:cNvSpPr/>
          <p:nvPr userDrawn="1"/>
        </p:nvSpPr>
        <p:spPr>
          <a:xfrm>
            <a:off x="1309988" y="2383920"/>
            <a:ext cx="14946012" cy="0"/>
          </a:xfrm>
          <a:prstGeom prst="line">
            <a:avLst/>
          </a:prstGeom>
          <a:ln w="12700">
            <a:solidFill>
              <a:srgbClr val="CDCDD1"/>
            </a:solidFill>
            <a:miter lim="400000"/>
          </a:ln>
        </p:spPr>
        <p:txBody>
          <a:bodyPr lIns="50800" tIns="50800" rIns="50800" bIns="50800" anchor="ctr"/>
          <a:lstStyle/>
          <a:p>
            <a:pPr defTabSz="584200">
              <a:defRPr sz="2200" b="0">
                <a:latin typeface="+mn-lt"/>
                <a:ea typeface="+mn-ea"/>
                <a:cs typeface="+mn-cs"/>
                <a:sym typeface="Helvetica Neue Medium"/>
              </a:defRPr>
            </a:pPr>
            <a:endParaRPr dirty="0"/>
          </a:p>
        </p:txBody>
      </p:sp>
      <p:sp>
        <p:nvSpPr>
          <p:cNvPr id="20" name="Text Placeholder 3">
            <a:extLst>
              <a:ext uri="{FF2B5EF4-FFF2-40B4-BE49-F238E27FC236}">
                <a16:creationId xmlns:a16="http://schemas.microsoft.com/office/drawing/2014/main" id="{EDD042A1-DD5A-48AF-BF68-739C98903BE7}"/>
              </a:ext>
            </a:extLst>
          </p:cNvPr>
          <p:cNvSpPr>
            <a:spLocks noGrp="1"/>
          </p:cNvSpPr>
          <p:nvPr>
            <p:ph type="body" sz="quarter" idx="25"/>
          </p:nvPr>
        </p:nvSpPr>
        <p:spPr>
          <a:xfrm>
            <a:off x="1219197" y="2729348"/>
            <a:ext cx="21564597" cy="3425825"/>
          </a:xfrm>
          <a:prstGeom prst="rect">
            <a:avLst/>
          </a:prstGeom>
        </p:spPr>
        <p:txBody>
          <a:bodyPr/>
          <a:lstStyle>
            <a:lvl1pPr>
              <a:defRPr sz="3600">
                <a:latin typeface="Aktiv Grotesk" panose="020B0504020202020204" pitchFamily="34" charset="0"/>
                <a:ea typeface="Aktiv Grotesk" panose="020B0504020202020204" pitchFamily="34" charset="0"/>
                <a:cs typeface="Aktiv Grotesk" panose="020B0504020202020204" pitchFamily="34" charset="0"/>
              </a:defRPr>
            </a:lvl1pPr>
            <a:lvl2pPr>
              <a:defRPr sz="2800">
                <a:latin typeface="Aktiv Grotesk" panose="020B0504020202020204" pitchFamily="34" charset="0"/>
                <a:ea typeface="Aktiv Grotesk" panose="020B0504020202020204" pitchFamily="34" charset="0"/>
                <a:cs typeface="Aktiv Grotesk" panose="020B0504020202020204" pitchFamily="34" charset="0"/>
              </a:defRPr>
            </a:lvl2pPr>
            <a:lvl3pPr>
              <a:defRPr sz="2400">
                <a:latin typeface="Aktiv Grotesk" panose="020B0504020202020204" pitchFamily="34" charset="0"/>
                <a:ea typeface="Aktiv Grotesk" panose="020B0504020202020204" pitchFamily="34" charset="0"/>
                <a:cs typeface="Aktiv Grotesk" panose="020B0504020202020204" pitchFamily="34" charset="0"/>
              </a:defRPr>
            </a:lvl3pPr>
            <a:lvl4pPr>
              <a:defRPr sz="2000">
                <a:latin typeface="Aktiv Grotesk" panose="020B0504020202020204" pitchFamily="34" charset="0"/>
                <a:ea typeface="Aktiv Grotesk" panose="020B0504020202020204" pitchFamily="34" charset="0"/>
                <a:cs typeface="Aktiv Grotesk" panose="020B0504020202020204" pitchFamily="34" charset="0"/>
              </a:defRPr>
            </a:lvl4pPr>
            <a:lvl5pPr>
              <a:defRPr>
                <a:latin typeface="Aktiv Grotesk" panose="020B0504020202020204" pitchFamily="34" charset="0"/>
                <a:ea typeface="Aktiv Grotesk" panose="020B0504020202020204" pitchFamily="34" charset="0"/>
                <a:cs typeface="Aktiv Grotesk"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065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pn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9.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26.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27.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28.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59B6B756-EF18-42E3-950E-38BD3002E5D6}"/>
              </a:ext>
            </a:extLst>
          </p:cNvPr>
          <p:cNvPicPr>
            <a:picLocks noChangeAspect="1"/>
          </p:cNvPicPr>
          <p:nvPr/>
        </p:nvPicPr>
        <p:blipFill rotWithShape="1">
          <a:blip r:embed="rId7">
            <a:alphaModFix amt="33000"/>
          </a:blip>
          <a:srcRect t="44626" b="18680"/>
          <a:stretch/>
        </p:blipFill>
        <p:spPr>
          <a:xfrm>
            <a:off x="11718445" y="-609600"/>
            <a:ext cx="12873252" cy="4266772"/>
          </a:xfrm>
          <a:prstGeom prst="rect">
            <a:avLst/>
          </a:prstGeom>
          <a:ln w="12700" cap="flat">
            <a:noFill/>
            <a:miter lim="400000"/>
          </a:ln>
          <a:effectLst/>
        </p:spPr>
      </p:pic>
      <p:pic>
        <p:nvPicPr>
          <p:cNvPr id="8" name="Image" descr="Image">
            <a:extLst>
              <a:ext uri="{FF2B5EF4-FFF2-40B4-BE49-F238E27FC236}">
                <a16:creationId xmlns:a16="http://schemas.microsoft.com/office/drawing/2014/main" id="{457CF9C3-86D3-4974-9D3A-C17F39459F0A}"/>
              </a:ext>
            </a:extLst>
          </p:cNvPr>
          <p:cNvPicPr>
            <a:picLocks noChangeAspect="1"/>
          </p:cNvPicPr>
          <p:nvPr/>
        </p:nvPicPr>
        <p:blipFill rotWithShape="1">
          <a:blip r:embed="rId7">
            <a:alphaModFix amt="33000"/>
          </a:blip>
          <a:srcRect t="44626" b="18680"/>
          <a:stretch/>
        </p:blipFill>
        <p:spPr>
          <a:xfrm>
            <a:off x="11718445" y="-609600"/>
            <a:ext cx="12873252" cy="4266772"/>
          </a:xfrm>
          <a:prstGeom prst="rect">
            <a:avLst/>
          </a:prstGeom>
          <a:ln w="12700" cap="flat">
            <a:noFill/>
            <a:miter lim="400000"/>
          </a:ln>
          <a:effectLst/>
        </p:spPr>
      </p:pic>
      <p:sp>
        <p:nvSpPr>
          <p:cNvPr id="11" name="Text Placeholder 10">
            <a:extLst>
              <a:ext uri="{FF2B5EF4-FFF2-40B4-BE49-F238E27FC236}">
                <a16:creationId xmlns:a16="http://schemas.microsoft.com/office/drawing/2014/main" id="{8B5FF4AF-AB79-4C02-BF55-5DAC7D9B2FE4}"/>
              </a:ext>
            </a:extLst>
          </p:cNvPr>
          <p:cNvSpPr>
            <a:spLocks noGrp="1"/>
          </p:cNvSpPr>
          <p:nvPr>
            <p:ph type="body" idx="1"/>
          </p:nvPr>
        </p:nvSpPr>
        <p:spPr>
          <a:xfrm>
            <a:off x="11693045" y="3841751"/>
            <a:ext cx="12690955" cy="1035049"/>
          </a:xfrm>
          <a:prstGeom prst="rect">
            <a:avLst/>
          </a:prstGeom>
        </p:spPr>
        <p:txBody>
          <a:bodyPr vert="horz" lIns="91440" tIns="45720" rIns="91440" bIns="45720" rtlCol="0">
            <a:normAutofit/>
          </a:bodyPr>
          <a:lstStyle/>
          <a:p>
            <a:pPr lvl="0"/>
            <a:r>
              <a:rPr lang="en-US" dirty="0"/>
              <a:t>Title of Presentation</a:t>
            </a:r>
          </a:p>
        </p:txBody>
      </p:sp>
    </p:spTree>
  </p:cSld>
  <p:clrMap bg1="lt1" tx1="dk1" bg2="lt2" tx2="dk2" accent1="accent1" accent2="accent2" accent3="accent3" accent4="accent4" accent5="accent5" accent6="accent6" hlink="hlink" folHlink="folHlink"/>
  <p:sldLayoutIdLst>
    <p:sldLayoutId id="2147483687" r:id="rId1"/>
    <p:sldLayoutId id="2147483662" r:id="rId2"/>
    <p:sldLayoutId id="2147483676" r:id="rId3"/>
    <p:sldLayoutId id="2147483691" r:id="rId4"/>
    <p:sldLayoutId id="2147483700" r:id="rId5"/>
  </p:sldLayoutIdLst>
  <p:transition spd="med"/>
  <p:hf hdr="0" ftr="0" dt="0"/>
  <p:txStyles>
    <p:titleStyle>
      <a:lvl1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0" marR="0" indent="0" algn="l" defTabSz="825500" rtl="0" eaLnBrk="1" fontAlgn="auto" latinLnBrk="0" hangingPunct="1">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1pPr>
      <a:lvl2pPr marL="0" marR="0" indent="0" algn="l" defTabSz="825500" rtl="0" eaLnBrk="1" fontAlgn="auto" latinLnBrk="0" hangingPunct="1">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2pPr>
      <a:lvl3pPr marL="0" marR="0" indent="0" algn="l" defTabSz="825500" rtl="0" eaLnBrk="1" fontAlgn="auto" latinLnBrk="0" hangingPunct="1">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3pPr>
      <a:lvl4pPr marL="0" marR="0" indent="0" algn="l" defTabSz="825500" rtl="0" eaLnBrk="1" fontAlgn="auto" latinLnBrk="0" hangingPunct="1">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4pPr>
      <a:lvl5pPr marL="0" marR="0" indent="0" algn="l" defTabSz="825500" rtl="0" eaLnBrk="1" fontAlgn="auto" latinLnBrk="0" hangingPunct="1">
        <a:lnSpc>
          <a:spcPct val="70000"/>
        </a:lnSpc>
        <a:spcBef>
          <a:spcPts val="0"/>
        </a:spcBef>
        <a:spcAft>
          <a:spcPts val="0"/>
        </a:spcAft>
        <a:buClrTx/>
        <a:buSzTx/>
        <a:buFontTx/>
        <a:buNone/>
        <a:tabLst/>
        <a:defRPr kumimoji="0" lang="en-US" sz="7000" b="0" i="0" u="none" strike="noStrike" cap="none" spc="0" normalizeH="0" baseline="0" dirty="0">
          <a:ln>
            <a:noFill/>
          </a:ln>
          <a:solidFill>
            <a:srgbClr val="221F20"/>
          </a:solidFill>
          <a:effectLst/>
          <a:uFillTx/>
          <a:latin typeface="Aktiv Grotesk Ex Light"/>
          <a:ea typeface="Aktiv Grotesk Ex Light"/>
          <a:cs typeface="Aktiv Grotesk Ex Light"/>
          <a:sym typeface="Aktiv Grotesk Ex Light"/>
        </a:defRPr>
      </a:lvl5pPr>
      <a:lvl6pPr marL="3810000" marR="0" indent="-635000" algn="l" defTabSz="825500" rtl="0" eaLnBrk="1" latinLnBrk="0" hangingPunct="1">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445000" marR="0" indent="-635000" algn="l" defTabSz="825500" rtl="0" eaLnBrk="1" latinLnBrk="0" hangingPunct="1">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5080000" marR="0" indent="-635000" algn="l" defTabSz="825500" rtl="0" eaLnBrk="1" latinLnBrk="0" hangingPunct="1">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715000" marR="0" indent="-635000" algn="l" defTabSz="825500" rtl="0" eaLnBrk="1" latinLnBrk="0" hangingPunct="1">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C7E88564-E68B-4685-AE8E-E7B0264C6612}"/>
              </a:ext>
            </a:extLst>
          </p:cNvPr>
          <p:cNvSpPr txBox="1">
            <a:spLocks noGrp="1"/>
          </p:cNvSpPr>
          <p:nvPr>
            <p:ph type="sldNum" sz="quarter" idx="4"/>
          </p:nvPr>
        </p:nvSpPr>
        <p:spPr>
          <a:xfrm>
            <a:off x="635000" y="12750801"/>
            <a:ext cx="1168399" cy="4897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tx1"/>
                </a:solidFill>
              </a:defRPr>
            </a:lvl1pPr>
          </a:lstStyle>
          <a:p>
            <a:fld id="{86CB4B4D-7CA3-9044-876B-883B54F8677D}" type="slidenum">
              <a:rPr lang="en-US" smtClean="0"/>
              <a:pPr/>
              <a:t>‹#›</a:t>
            </a:fld>
            <a:endParaRPr lang="en-US" dirty="0"/>
          </a:p>
        </p:txBody>
      </p:sp>
      <p:grpSp>
        <p:nvGrpSpPr>
          <p:cNvPr id="3" name="Group 2">
            <a:extLst>
              <a:ext uri="{FF2B5EF4-FFF2-40B4-BE49-F238E27FC236}">
                <a16:creationId xmlns:a16="http://schemas.microsoft.com/office/drawing/2014/main" id="{327207F3-70D4-4DA5-A0A2-3437DEB82672}"/>
              </a:ext>
            </a:extLst>
          </p:cNvPr>
          <p:cNvGrpSpPr/>
          <p:nvPr userDrawn="1"/>
        </p:nvGrpSpPr>
        <p:grpSpPr>
          <a:xfrm>
            <a:off x="-706578" y="2005210"/>
            <a:ext cx="1572483" cy="7942039"/>
            <a:chOff x="-706578" y="2005210"/>
            <a:chExt cx="1572483" cy="7942039"/>
          </a:xfrm>
        </p:grpSpPr>
        <p:pic>
          <p:nvPicPr>
            <p:cNvPr id="15" name="Image" descr="Image">
              <a:extLst>
                <a:ext uri="{FF2B5EF4-FFF2-40B4-BE49-F238E27FC236}">
                  <a16:creationId xmlns:a16="http://schemas.microsoft.com/office/drawing/2014/main" id="{52A54E0D-9FB2-4A56-B4B9-D98883B014C3}"/>
                </a:ext>
              </a:extLst>
            </p:cNvPr>
            <p:cNvPicPr>
              <a:picLocks noChangeAspect="1"/>
            </p:cNvPicPr>
            <p:nvPr userDrawn="1"/>
          </p:nvPicPr>
          <p:blipFill rotWithShape="1">
            <a:blip r:embed="rId11">
              <a:alphaModFix amt="33000"/>
            </a:blip>
            <a:srcRect l="87785" t="13019" b="18680"/>
            <a:stretch/>
          </p:blipFill>
          <p:spPr>
            <a:xfrm>
              <a:off x="-706578" y="2005210"/>
              <a:ext cx="1572483" cy="7942039"/>
            </a:xfrm>
            <a:prstGeom prst="rect">
              <a:avLst/>
            </a:prstGeom>
            <a:ln w="12700" cap="flat">
              <a:noFill/>
              <a:miter lim="400000"/>
            </a:ln>
            <a:effectLst/>
          </p:spPr>
        </p:pic>
        <p:pic>
          <p:nvPicPr>
            <p:cNvPr id="16" name="Image" descr="Image">
              <a:extLst>
                <a:ext uri="{FF2B5EF4-FFF2-40B4-BE49-F238E27FC236}">
                  <a16:creationId xmlns:a16="http://schemas.microsoft.com/office/drawing/2014/main" id="{5F8A9FA8-FA0B-45D3-8E25-977BD8332FB1}"/>
                </a:ext>
              </a:extLst>
            </p:cNvPr>
            <p:cNvPicPr>
              <a:picLocks noChangeAspect="1"/>
            </p:cNvPicPr>
            <p:nvPr userDrawn="1"/>
          </p:nvPicPr>
          <p:blipFill rotWithShape="1">
            <a:blip r:embed="rId11">
              <a:alphaModFix amt="33000"/>
            </a:blip>
            <a:srcRect l="87785" t="13019" b="18680"/>
            <a:stretch/>
          </p:blipFill>
          <p:spPr>
            <a:xfrm>
              <a:off x="-706578" y="2005210"/>
              <a:ext cx="1572483" cy="7942039"/>
            </a:xfrm>
            <a:prstGeom prst="rect">
              <a:avLst/>
            </a:prstGeom>
            <a:ln w="12700" cap="flat">
              <a:noFill/>
              <a:miter lim="400000"/>
            </a:ln>
            <a:effectLst/>
          </p:spPr>
        </p:pic>
      </p:grpSp>
      <p:pic>
        <p:nvPicPr>
          <p:cNvPr id="17" name="Image" descr="Image">
            <a:extLst>
              <a:ext uri="{FF2B5EF4-FFF2-40B4-BE49-F238E27FC236}">
                <a16:creationId xmlns:a16="http://schemas.microsoft.com/office/drawing/2014/main" id="{62A79E06-1F3A-4BF5-9C75-EC0EB9F61859}"/>
              </a:ext>
            </a:extLst>
          </p:cNvPr>
          <p:cNvPicPr>
            <a:picLocks noChangeAspect="1"/>
          </p:cNvPicPr>
          <p:nvPr userDrawn="1"/>
        </p:nvPicPr>
        <p:blipFill>
          <a:blip r:embed="rId12"/>
          <a:stretch>
            <a:fillRect/>
          </a:stretch>
        </p:blipFill>
        <p:spPr>
          <a:xfrm>
            <a:off x="21922743" y="12426131"/>
            <a:ext cx="1950394" cy="876327"/>
          </a:xfrm>
          <a:prstGeom prst="rect">
            <a:avLst/>
          </a:prstGeom>
          <a:ln w="12700">
            <a:miter lim="400000"/>
          </a:ln>
        </p:spPr>
      </p:pic>
      <p:sp>
        <p:nvSpPr>
          <p:cNvPr id="18" name="Line">
            <a:extLst>
              <a:ext uri="{FF2B5EF4-FFF2-40B4-BE49-F238E27FC236}">
                <a16:creationId xmlns:a16="http://schemas.microsoft.com/office/drawing/2014/main" id="{4803733D-B0EF-4F7E-96F1-D8ADE739D8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spTree>
    <p:extLst>
      <p:ext uri="{BB962C8B-B14F-4D97-AF65-F5344CB8AC3E}">
        <p14:creationId xmlns:p14="http://schemas.microsoft.com/office/powerpoint/2010/main" val="1320771072"/>
      </p:ext>
    </p:extLst>
  </p:cSld>
  <p:clrMap bg1="lt1" tx1="dk1" bg2="lt2" tx2="dk2" accent1="accent1" accent2="accent2" accent3="accent3" accent4="accent4" accent5="accent5" accent6="accent6" hlink="hlink" folHlink="folHlink"/>
  <p:sldLayoutIdLst>
    <p:sldLayoutId id="2147483707" r:id="rId1"/>
    <p:sldLayoutId id="2147483679" r:id="rId2"/>
    <p:sldLayoutId id="2147483680" r:id="rId3"/>
    <p:sldLayoutId id="2147483686" r:id="rId4"/>
    <p:sldLayoutId id="2147483681" r:id="rId5"/>
    <p:sldLayoutId id="2147483682" r:id="rId6"/>
    <p:sldLayoutId id="2147483683" r:id="rId7"/>
    <p:sldLayoutId id="2147483684" r:id="rId8"/>
    <p:sldLayoutId id="2147483685"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C7E88564-E68B-4685-AE8E-E7B0264C6612}"/>
              </a:ext>
            </a:extLst>
          </p:cNvPr>
          <p:cNvSpPr txBox="1">
            <a:spLocks noGrp="1"/>
          </p:cNvSpPr>
          <p:nvPr>
            <p:ph type="sldNum" sz="quarter" idx="4"/>
          </p:nvPr>
        </p:nvSpPr>
        <p:spPr>
          <a:xfrm>
            <a:off x="635000" y="12750801"/>
            <a:ext cx="1168399" cy="4897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tx1"/>
                </a:solidFill>
              </a:defRPr>
            </a:lvl1pPr>
          </a:lstStyle>
          <a:p>
            <a:fld id="{86CB4B4D-7CA3-9044-876B-883B54F8677D}" type="slidenum">
              <a:rPr lang="en-US" smtClean="0"/>
              <a:pPr/>
              <a:t>‹#›</a:t>
            </a:fld>
            <a:endParaRPr lang="en-US" dirty="0"/>
          </a:p>
        </p:txBody>
      </p:sp>
      <p:grpSp>
        <p:nvGrpSpPr>
          <p:cNvPr id="3" name="Group 2">
            <a:extLst>
              <a:ext uri="{FF2B5EF4-FFF2-40B4-BE49-F238E27FC236}">
                <a16:creationId xmlns:a16="http://schemas.microsoft.com/office/drawing/2014/main" id="{327207F3-70D4-4DA5-A0A2-3437DEB82672}"/>
              </a:ext>
            </a:extLst>
          </p:cNvPr>
          <p:cNvGrpSpPr/>
          <p:nvPr userDrawn="1"/>
        </p:nvGrpSpPr>
        <p:grpSpPr>
          <a:xfrm>
            <a:off x="-706578" y="2005210"/>
            <a:ext cx="1572483" cy="7942039"/>
            <a:chOff x="-706578" y="2005210"/>
            <a:chExt cx="1572483" cy="7942039"/>
          </a:xfrm>
        </p:grpSpPr>
        <p:pic>
          <p:nvPicPr>
            <p:cNvPr id="15" name="Image" descr="Image">
              <a:extLst>
                <a:ext uri="{FF2B5EF4-FFF2-40B4-BE49-F238E27FC236}">
                  <a16:creationId xmlns:a16="http://schemas.microsoft.com/office/drawing/2014/main" id="{52A54E0D-9FB2-4A56-B4B9-D98883B014C3}"/>
                </a:ext>
              </a:extLst>
            </p:cNvPr>
            <p:cNvPicPr>
              <a:picLocks noChangeAspect="1"/>
            </p:cNvPicPr>
            <p:nvPr userDrawn="1"/>
          </p:nvPicPr>
          <p:blipFill rotWithShape="1">
            <a:blip r:embed="rId6">
              <a:alphaModFix amt="33000"/>
            </a:blip>
            <a:srcRect l="87785" t="13019" b="18680"/>
            <a:stretch/>
          </p:blipFill>
          <p:spPr>
            <a:xfrm>
              <a:off x="-706578" y="2005210"/>
              <a:ext cx="1572483" cy="7942039"/>
            </a:xfrm>
            <a:prstGeom prst="rect">
              <a:avLst/>
            </a:prstGeom>
            <a:ln w="12700" cap="flat">
              <a:noFill/>
              <a:miter lim="400000"/>
            </a:ln>
            <a:effectLst/>
          </p:spPr>
        </p:pic>
        <p:pic>
          <p:nvPicPr>
            <p:cNvPr id="16" name="Image" descr="Image">
              <a:extLst>
                <a:ext uri="{FF2B5EF4-FFF2-40B4-BE49-F238E27FC236}">
                  <a16:creationId xmlns:a16="http://schemas.microsoft.com/office/drawing/2014/main" id="{5F8A9FA8-FA0B-45D3-8E25-977BD8332FB1}"/>
                </a:ext>
              </a:extLst>
            </p:cNvPr>
            <p:cNvPicPr>
              <a:picLocks noChangeAspect="1"/>
            </p:cNvPicPr>
            <p:nvPr userDrawn="1"/>
          </p:nvPicPr>
          <p:blipFill rotWithShape="1">
            <a:blip r:embed="rId6">
              <a:alphaModFix amt="33000"/>
            </a:blip>
            <a:srcRect l="87785" t="13019" b="18680"/>
            <a:stretch/>
          </p:blipFill>
          <p:spPr>
            <a:xfrm>
              <a:off x="-706578" y="2005210"/>
              <a:ext cx="1572483" cy="7942039"/>
            </a:xfrm>
            <a:prstGeom prst="rect">
              <a:avLst/>
            </a:prstGeom>
            <a:ln w="12700" cap="flat">
              <a:noFill/>
              <a:miter lim="400000"/>
            </a:ln>
            <a:effectLst/>
          </p:spPr>
        </p:pic>
      </p:grpSp>
      <p:pic>
        <p:nvPicPr>
          <p:cNvPr id="17" name="Image" descr="Image">
            <a:extLst>
              <a:ext uri="{FF2B5EF4-FFF2-40B4-BE49-F238E27FC236}">
                <a16:creationId xmlns:a16="http://schemas.microsoft.com/office/drawing/2014/main" id="{62A79E06-1F3A-4BF5-9C75-EC0EB9F61859}"/>
              </a:ext>
            </a:extLst>
          </p:cNvPr>
          <p:cNvPicPr>
            <a:picLocks noChangeAspect="1"/>
          </p:cNvPicPr>
          <p:nvPr userDrawn="1"/>
        </p:nvPicPr>
        <p:blipFill>
          <a:blip r:embed="rId7"/>
          <a:stretch>
            <a:fillRect/>
          </a:stretch>
        </p:blipFill>
        <p:spPr>
          <a:xfrm>
            <a:off x="21922743" y="12426131"/>
            <a:ext cx="1950394" cy="876327"/>
          </a:xfrm>
          <a:prstGeom prst="rect">
            <a:avLst/>
          </a:prstGeom>
          <a:ln w="12700">
            <a:miter lim="400000"/>
          </a:ln>
        </p:spPr>
      </p:pic>
      <p:sp>
        <p:nvSpPr>
          <p:cNvPr id="18" name="Line">
            <a:extLst>
              <a:ext uri="{FF2B5EF4-FFF2-40B4-BE49-F238E27FC236}">
                <a16:creationId xmlns:a16="http://schemas.microsoft.com/office/drawing/2014/main" id="{4803733D-B0EF-4F7E-96F1-D8ADE739D8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spTree>
    <p:extLst>
      <p:ext uri="{BB962C8B-B14F-4D97-AF65-F5344CB8AC3E}">
        <p14:creationId xmlns:p14="http://schemas.microsoft.com/office/powerpoint/2010/main" val="1320771072"/>
      </p:ext>
    </p:extLst>
  </p:cSld>
  <p:clrMap bg1="lt1" tx1="dk1" bg2="lt2" tx2="dk2" accent1="accent1" accent2="accent2" accent3="accent3" accent4="accent4" accent5="accent5" accent6="accent6" hlink="hlink" folHlink="folHlink"/>
  <p:sldLayoutIdLst>
    <p:sldLayoutId id="2147483709" r:id="rId1"/>
    <p:sldLayoutId id="2147483706" r:id="rId2"/>
    <p:sldLayoutId id="2147483703" r:id="rId3"/>
    <p:sldLayoutId id="214748370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59B6B756-EF18-42E3-950E-38BD3002E5D6}"/>
              </a:ext>
            </a:extLst>
          </p:cNvPr>
          <p:cNvPicPr>
            <a:picLocks noChangeAspect="1"/>
          </p:cNvPicPr>
          <p:nvPr/>
        </p:nvPicPr>
        <p:blipFill rotWithShape="1">
          <a:blip r:embed="rId3">
            <a:alphaModFix amt="33000"/>
          </a:blip>
          <a:srcRect t="44626" b="18680"/>
          <a:stretch/>
        </p:blipFill>
        <p:spPr>
          <a:xfrm>
            <a:off x="11718445" y="-609600"/>
            <a:ext cx="12873252" cy="4266772"/>
          </a:xfrm>
          <a:prstGeom prst="rect">
            <a:avLst/>
          </a:prstGeom>
          <a:ln w="12700" cap="flat">
            <a:noFill/>
            <a:miter lim="400000"/>
          </a:ln>
          <a:effectLst/>
        </p:spPr>
      </p:pic>
      <p:pic>
        <p:nvPicPr>
          <p:cNvPr id="8" name="Image" descr="Image">
            <a:extLst>
              <a:ext uri="{FF2B5EF4-FFF2-40B4-BE49-F238E27FC236}">
                <a16:creationId xmlns:a16="http://schemas.microsoft.com/office/drawing/2014/main" id="{457CF9C3-86D3-4974-9D3A-C17F39459F0A}"/>
              </a:ext>
            </a:extLst>
          </p:cNvPr>
          <p:cNvPicPr>
            <a:picLocks noChangeAspect="1"/>
          </p:cNvPicPr>
          <p:nvPr/>
        </p:nvPicPr>
        <p:blipFill rotWithShape="1">
          <a:blip r:embed="rId3">
            <a:alphaModFix amt="33000"/>
          </a:blip>
          <a:srcRect t="44626" b="18680"/>
          <a:stretch/>
        </p:blipFill>
        <p:spPr>
          <a:xfrm>
            <a:off x="11718445" y="-609600"/>
            <a:ext cx="12873252" cy="4266772"/>
          </a:xfrm>
          <a:prstGeom prst="rect">
            <a:avLst/>
          </a:prstGeom>
          <a:ln w="12700" cap="flat">
            <a:noFill/>
            <a:miter lim="400000"/>
          </a:ln>
          <a:effectLst/>
        </p:spPr>
      </p:pic>
      <p:sp>
        <p:nvSpPr>
          <p:cNvPr id="11" name="Text Placeholder 10">
            <a:extLst>
              <a:ext uri="{FF2B5EF4-FFF2-40B4-BE49-F238E27FC236}">
                <a16:creationId xmlns:a16="http://schemas.microsoft.com/office/drawing/2014/main" id="{8B5FF4AF-AB79-4C02-BF55-5DAC7D9B2FE4}"/>
              </a:ext>
            </a:extLst>
          </p:cNvPr>
          <p:cNvSpPr>
            <a:spLocks noGrp="1"/>
          </p:cNvSpPr>
          <p:nvPr userDrawn="1">
            <p:ph type="body" idx="1"/>
          </p:nvPr>
        </p:nvSpPr>
        <p:spPr>
          <a:xfrm>
            <a:off x="11693045" y="3841751"/>
            <a:ext cx="12690955" cy="1035049"/>
          </a:xfrm>
          <a:prstGeom prst="rect">
            <a:avLst/>
          </a:prstGeom>
        </p:spPr>
        <p:txBody>
          <a:bodyPr vert="horz" lIns="91440" tIns="45720" rIns="91440" bIns="45720" rtlCol="0">
            <a:normAutofit/>
          </a:bodyPr>
          <a:lstStyle/>
          <a:p>
            <a:pPr lvl="0"/>
            <a:r>
              <a:rPr lang="en-US" dirty="0"/>
              <a:t>Title of Presentation</a:t>
            </a:r>
          </a:p>
        </p:txBody>
      </p:sp>
      <p:pic>
        <p:nvPicPr>
          <p:cNvPr id="9" name="Picture 8">
            <a:extLst>
              <a:ext uri="{FF2B5EF4-FFF2-40B4-BE49-F238E27FC236}">
                <a16:creationId xmlns:a16="http://schemas.microsoft.com/office/drawing/2014/main" id="{A0E090E6-C17D-442A-8E8D-B3D8F8299AE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24" b="-11573"/>
          <a:stretch/>
        </p:blipFill>
        <p:spPr>
          <a:xfrm>
            <a:off x="2503706" y="8403202"/>
            <a:ext cx="5931615" cy="3097471"/>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0" marR="0" indent="0" algn="l" defTabSz="825500" rtl="0" fontAlgn="auto" latinLnBrk="0" hangingPunct="0">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1pPr>
      <a:lvl2pPr marL="0" marR="0" indent="0" algn="l" defTabSz="825500" rtl="0" fontAlgn="auto" latinLnBrk="0" hangingPunct="0">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2pPr>
      <a:lvl3pPr marL="0" marR="0" indent="0" algn="l" defTabSz="825500" rtl="0" fontAlgn="auto" latinLnBrk="0" hangingPunct="0">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3pPr>
      <a:lvl4pPr marL="0" marR="0" indent="0" algn="l" defTabSz="825500" rtl="0" fontAlgn="auto" latinLnBrk="0" hangingPunct="0">
        <a:lnSpc>
          <a:spcPct val="70000"/>
        </a:lnSpc>
        <a:spcBef>
          <a:spcPts val="0"/>
        </a:spcBef>
        <a:spcAft>
          <a:spcPts val="0"/>
        </a:spcAft>
        <a:buClrTx/>
        <a:buSzTx/>
        <a:buFontTx/>
        <a:buNone/>
        <a:tabLst/>
        <a:defRPr kumimoji="0" lang="en-US" sz="7000" b="0" i="0" u="none" strike="noStrike" cap="none" spc="0" normalizeH="0" baseline="0" dirty="0" smtClean="0">
          <a:ln>
            <a:noFill/>
          </a:ln>
          <a:solidFill>
            <a:srgbClr val="221F20"/>
          </a:solidFill>
          <a:effectLst/>
          <a:uFillTx/>
          <a:latin typeface="Aktiv Grotesk Ex Light"/>
          <a:ea typeface="Aktiv Grotesk Ex Light"/>
          <a:cs typeface="Aktiv Grotesk Ex Light"/>
          <a:sym typeface="Aktiv Grotesk Ex Light"/>
        </a:defRPr>
      </a:lvl4pPr>
      <a:lvl5pPr marL="0" marR="0" indent="0" algn="l" defTabSz="825500" rtl="0" fontAlgn="auto" latinLnBrk="0" hangingPunct="0">
        <a:lnSpc>
          <a:spcPct val="70000"/>
        </a:lnSpc>
        <a:spcBef>
          <a:spcPts val="0"/>
        </a:spcBef>
        <a:spcAft>
          <a:spcPts val="0"/>
        </a:spcAft>
        <a:buClrTx/>
        <a:buSzTx/>
        <a:buFontTx/>
        <a:buNone/>
        <a:tabLst/>
        <a:defRPr kumimoji="0" lang="en-US" sz="7000" b="0" i="0" u="none" strike="noStrike" cap="none" spc="0" normalizeH="0" baseline="0" dirty="0">
          <a:ln>
            <a:noFill/>
          </a:ln>
          <a:solidFill>
            <a:srgbClr val="221F20"/>
          </a:solidFill>
          <a:effectLst/>
          <a:uFillTx/>
          <a:latin typeface="Aktiv Grotesk Ex Light"/>
          <a:ea typeface="Aktiv Grotesk Ex Light"/>
          <a:cs typeface="Aktiv Grotesk Ex Light"/>
          <a:sym typeface="Aktiv Grotesk Ex Light"/>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16027"/>
      </p:ext>
    </p:extLst>
  </p:cSld>
  <p:clrMap bg1="lt1" tx1="dk1" bg2="lt2" tx2="dk2" accent1="accent1" accent2="accent2" accent3="accent3" accent4="accent4" accent5="accent5" accent6="accent6" hlink="hlink" folHlink="folHlink"/>
  <p:sldLayoutIdLst>
    <p:sldLayoutId id="2147483871" r:id="rId1"/>
    <p:sldLayoutId id="2147483713" r:id="rId2"/>
    <p:sldLayoutId id="2147483864" r:id="rId3"/>
    <p:sldLayoutId id="2147483675" r:id="rId4"/>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16027"/>
      </p:ext>
    </p:extLst>
  </p:cSld>
  <p:clrMap bg1="lt1" tx1="dk1" bg2="lt2" tx2="dk2" accent1="accent1" accent2="accent2" accent3="accent3" accent4="accent4" accent5="accent5" accent6="accent6" hlink="hlink" folHlink="folHlink"/>
  <p:sldLayoutIdLst>
    <p:sldLayoutId id="2147483672" r:id="rId1"/>
    <p:sldLayoutId id="2147483872" r:id="rId2"/>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C7E88564-E68B-4685-AE8E-E7B0264C6612}"/>
              </a:ext>
            </a:extLst>
          </p:cNvPr>
          <p:cNvSpPr txBox="1">
            <a:spLocks noGrp="1"/>
          </p:cNvSpPr>
          <p:nvPr>
            <p:ph type="sldNum" sz="quarter" idx="4"/>
          </p:nvPr>
        </p:nvSpPr>
        <p:spPr>
          <a:xfrm>
            <a:off x="635000" y="12750801"/>
            <a:ext cx="1168399" cy="48971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a:solidFill>
                  <a:schemeClr val="tx1"/>
                </a:solidFill>
              </a:defRPr>
            </a:lvl1pPr>
          </a:lstStyle>
          <a:p>
            <a:fld id="{86CB4B4D-7CA3-9044-876B-883B54F8677D}" type="slidenum">
              <a:rPr lang="en-US" smtClean="0"/>
              <a:pPr/>
              <a:t>‹#›</a:t>
            </a:fld>
            <a:endParaRPr lang="en-US" dirty="0"/>
          </a:p>
        </p:txBody>
      </p:sp>
      <p:grpSp>
        <p:nvGrpSpPr>
          <p:cNvPr id="3" name="Group 2">
            <a:extLst>
              <a:ext uri="{FF2B5EF4-FFF2-40B4-BE49-F238E27FC236}">
                <a16:creationId xmlns:a16="http://schemas.microsoft.com/office/drawing/2014/main" id="{327207F3-70D4-4DA5-A0A2-3437DEB82672}"/>
              </a:ext>
            </a:extLst>
          </p:cNvPr>
          <p:cNvGrpSpPr/>
          <p:nvPr userDrawn="1"/>
        </p:nvGrpSpPr>
        <p:grpSpPr>
          <a:xfrm>
            <a:off x="-706578" y="2005210"/>
            <a:ext cx="1572483" cy="7942039"/>
            <a:chOff x="-706578" y="2005210"/>
            <a:chExt cx="1572483" cy="7942039"/>
          </a:xfrm>
        </p:grpSpPr>
        <p:pic>
          <p:nvPicPr>
            <p:cNvPr id="15" name="Image" descr="Image">
              <a:extLst>
                <a:ext uri="{FF2B5EF4-FFF2-40B4-BE49-F238E27FC236}">
                  <a16:creationId xmlns:a16="http://schemas.microsoft.com/office/drawing/2014/main" id="{52A54E0D-9FB2-4A56-B4B9-D98883B014C3}"/>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6" name="Image" descr="Image">
              <a:extLst>
                <a:ext uri="{FF2B5EF4-FFF2-40B4-BE49-F238E27FC236}">
                  <a16:creationId xmlns:a16="http://schemas.microsoft.com/office/drawing/2014/main" id="{5F8A9FA8-FA0B-45D3-8E25-977BD8332FB1}"/>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8" name="Line">
            <a:extLst>
              <a:ext uri="{FF2B5EF4-FFF2-40B4-BE49-F238E27FC236}">
                <a16:creationId xmlns:a16="http://schemas.microsoft.com/office/drawing/2014/main" id="{4803733D-B0EF-4F7E-96F1-D8ADE739D8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pic>
        <p:nvPicPr>
          <p:cNvPr id="10" name="Picture 9">
            <a:extLst>
              <a:ext uri="{FF2B5EF4-FFF2-40B4-BE49-F238E27FC236}">
                <a16:creationId xmlns:a16="http://schemas.microsoft.com/office/drawing/2014/main" id="{38663C66-19DF-E89B-B9DB-FAD921D55D3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24" b="-11573"/>
          <a:stretch/>
        </p:blipFill>
        <p:spPr>
          <a:xfrm>
            <a:off x="21350546" y="12279219"/>
            <a:ext cx="2227730" cy="1163314"/>
          </a:xfrm>
          <a:prstGeom prst="rect">
            <a:avLst/>
          </a:prstGeom>
        </p:spPr>
      </p:pic>
    </p:spTree>
    <p:extLst>
      <p:ext uri="{BB962C8B-B14F-4D97-AF65-F5344CB8AC3E}">
        <p14:creationId xmlns:p14="http://schemas.microsoft.com/office/powerpoint/2010/main" val="1320771072"/>
      </p:ext>
    </p:extLst>
  </p:cSld>
  <p:clrMap bg1="lt1" tx1="dk1" bg2="lt2" tx2="dk2" accent1="accent1" accent2="accent2" accent3="accent3" accent4="accent4" accent5="accent5" accent6="accent6" hlink="hlink" folHlink="folHlink"/>
  <p:sldLayoutIdLst>
    <p:sldLayoutId id="214748386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C7E88564-E68B-4685-AE8E-E7B0264C6612}"/>
              </a:ext>
            </a:extLst>
          </p:cNvPr>
          <p:cNvSpPr txBox="1">
            <a:spLocks noGrp="1"/>
          </p:cNvSpPr>
          <p:nvPr>
            <p:ph type="sldNum" sz="quarter" idx="4"/>
          </p:nvPr>
        </p:nvSpPr>
        <p:spPr>
          <a:xfrm>
            <a:off x="635000" y="12750801"/>
            <a:ext cx="1168399" cy="48971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a:solidFill>
                  <a:schemeClr val="tx1"/>
                </a:solidFill>
              </a:defRPr>
            </a:lvl1pPr>
          </a:lstStyle>
          <a:p>
            <a:fld id="{86CB4B4D-7CA3-9044-876B-883B54F8677D}" type="slidenum">
              <a:rPr lang="en-US" smtClean="0"/>
              <a:pPr/>
              <a:t>‹#›</a:t>
            </a:fld>
            <a:endParaRPr lang="en-US" dirty="0"/>
          </a:p>
        </p:txBody>
      </p:sp>
      <p:grpSp>
        <p:nvGrpSpPr>
          <p:cNvPr id="3" name="Group 2">
            <a:extLst>
              <a:ext uri="{FF2B5EF4-FFF2-40B4-BE49-F238E27FC236}">
                <a16:creationId xmlns:a16="http://schemas.microsoft.com/office/drawing/2014/main" id="{327207F3-70D4-4DA5-A0A2-3437DEB82672}"/>
              </a:ext>
            </a:extLst>
          </p:cNvPr>
          <p:cNvGrpSpPr/>
          <p:nvPr userDrawn="1"/>
        </p:nvGrpSpPr>
        <p:grpSpPr>
          <a:xfrm>
            <a:off x="-706578" y="2005210"/>
            <a:ext cx="1572483" cy="7942039"/>
            <a:chOff x="-706578" y="2005210"/>
            <a:chExt cx="1572483" cy="7942039"/>
          </a:xfrm>
        </p:grpSpPr>
        <p:pic>
          <p:nvPicPr>
            <p:cNvPr id="15" name="Image" descr="Image">
              <a:extLst>
                <a:ext uri="{FF2B5EF4-FFF2-40B4-BE49-F238E27FC236}">
                  <a16:creationId xmlns:a16="http://schemas.microsoft.com/office/drawing/2014/main" id="{52A54E0D-9FB2-4A56-B4B9-D98883B014C3}"/>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6" name="Image" descr="Image">
              <a:extLst>
                <a:ext uri="{FF2B5EF4-FFF2-40B4-BE49-F238E27FC236}">
                  <a16:creationId xmlns:a16="http://schemas.microsoft.com/office/drawing/2014/main" id="{5F8A9FA8-FA0B-45D3-8E25-977BD8332FB1}"/>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8" name="Line">
            <a:extLst>
              <a:ext uri="{FF2B5EF4-FFF2-40B4-BE49-F238E27FC236}">
                <a16:creationId xmlns:a16="http://schemas.microsoft.com/office/drawing/2014/main" id="{4803733D-B0EF-4F7E-96F1-D8ADE739D8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pic>
        <p:nvPicPr>
          <p:cNvPr id="8" name="Picture 7">
            <a:extLst>
              <a:ext uri="{FF2B5EF4-FFF2-40B4-BE49-F238E27FC236}">
                <a16:creationId xmlns:a16="http://schemas.microsoft.com/office/drawing/2014/main" id="{AFAAA725-1E50-4D89-9D13-6EAFD94DF80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6908" b="6908"/>
          <a:stretch/>
        </p:blipFill>
        <p:spPr>
          <a:xfrm>
            <a:off x="20182147" y="12426133"/>
            <a:ext cx="3690990" cy="921150"/>
          </a:xfrm>
          <a:prstGeom prst="rect">
            <a:avLst/>
          </a:prstGeom>
        </p:spPr>
      </p:pic>
    </p:spTree>
    <p:extLst>
      <p:ext uri="{BB962C8B-B14F-4D97-AF65-F5344CB8AC3E}">
        <p14:creationId xmlns:p14="http://schemas.microsoft.com/office/powerpoint/2010/main" val="1320771072"/>
      </p:ext>
    </p:extLst>
  </p:cSld>
  <p:clrMap bg1="lt1" tx1="dk1" bg2="lt2" tx2="dk2" accent1="accent1" accent2="accent2" accent3="accent3" accent4="accent4" accent5="accent5" accent6="accent6" hlink="hlink" folHlink="folHlink"/>
  <p:sldLayoutIdLst>
    <p:sldLayoutId id="214748386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C7E88564-E68B-4685-AE8E-E7B0264C6612}"/>
              </a:ext>
            </a:extLst>
          </p:cNvPr>
          <p:cNvSpPr txBox="1">
            <a:spLocks noGrp="1"/>
          </p:cNvSpPr>
          <p:nvPr>
            <p:ph type="sldNum" sz="quarter" idx="4"/>
          </p:nvPr>
        </p:nvSpPr>
        <p:spPr>
          <a:xfrm>
            <a:off x="635000" y="12750801"/>
            <a:ext cx="1168399" cy="48971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a:solidFill>
                  <a:schemeClr val="tx1"/>
                </a:solidFill>
              </a:defRPr>
            </a:lvl1pPr>
          </a:lstStyle>
          <a:p>
            <a:fld id="{86CB4B4D-7CA3-9044-876B-883B54F8677D}" type="slidenum">
              <a:rPr lang="en-US" smtClean="0"/>
              <a:pPr/>
              <a:t>‹#›</a:t>
            </a:fld>
            <a:endParaRPr lang="en-US" dirty="0"/>
          </a:p>
        </p:txBody>
      </p:sp>
      <p:grpSp>
        <p:nvGrpSpPr>
          <p:cNvPr id="3" name="Group 2">
            <a:extLst>
              <a:ext uri="{FF2B5EF4-FFF2-40B4-BE49-F238E27FC236}">
                <a16:creationId xmlns:a16="http://schemas.microsoft.com/office/drawing/2014/main" id="{327207F3-70D4-4DA5-A0A2-3437DEB82672}"/>
              </a:ext>
            </a:extLst>
          </p:cNvPr>
          <p:cNvGrpSpPr/>
          <p:nvPr userDrawn="1"/>
        </p:nvGrpSpPr>
        <p:grpSpPr>
          <a:xfrm>
            <a:off x="-706578" y="2005210"/>
            <a:ext cx="1572483" cy="7942039"/>
            <a:chOff x="-706578" y="2005210"/>
            <a:chExt cx="1572483" cy="7942039"/>
          </a:xfrm>
        </p:grpSpPr>
        <p:pic>
          <p:nvPicPr>
            <p:cNvPr id="15" name="Image" descr="Image">
              <a:extLst>
                <a:ext uri="{FF2B5EF4-FFF2-40B4-BE49-F238E27FC236}">
                  <a16:creationId xmlns:a16="http://schemas.microsoft.com/office/drawing/2014/main" id="{52A54E0D-9FB2-4A56-B4B9-D98883B014C3}"/>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pic>
          <p:nvPicPr>
            <p:cNvPr id="16" name="Image" descr="Image">
              <a:extLst>
                <a:ext uri="{FF2B5EF4-FFF2-40B4-BE49-F238E27FC236}">
                  <a16:creationId xmlns:a16="http://schemas.microsoft.com/office/drawing/2014/main" id="{5F8A9FA8-FA0B-45D3-8E25-977BD8332FB1}"/>
                </a:ext>
              </a:extLst>
            </p:cNvPr>
            <p:cNvPicPr>
              <a:picLocks noChangeAspect="1"/>
            </p:cNvPicPr>
            <p:nvPr userDrawn="1"/>
          </p:nvPicPr>
          <p:blipFill rotWithShape="1">
            <a:blip r:embed="rId3">
              <a:alphaModFix amt="33000"/>
            </a:blip>
            <a:srcRect l="87785" t="13019" b="18680"/>
            <a:stretch/>
          </p:blipFill>
          <p:spPr>
            <a:xfrm>
              <a:off x="-706578" y="2005210"/>
              <a:ext cx="1572483" cy="7942039"/>
            </a:xfrm>
            <a:prstGeom prst="rect">
              <a:avLst/>
            </a:prstGeom>
            <a:ln w="12700" cap="flat">
              <a:noFill/>
              <a:miter lim="400000"/>
            </a:ln>
            <a:effectLst/>
          </p:spPr>
        </p:pic>
      </p:grpSp>
      <p:sp>
        <p:nvSpPr>
          <p:cNvPr id="18" name="Line">
            <a:extLst>
              <a:ext uri="{FF2B5EF4-FFF2-40B4-BE49-F238E27FC236}">
                <a16:creationId xmlns:a16="http://schemas.microsoft.com/office/drawing/2014/main" id="{4803733D-B0EF-4F7E-96F1-D8ADE739D89C}"/>
              </a:ext>
            </a:extLst>
          </p:cNvPr>
          <p:cNvSpPr/>
          <p:nvPr userDrawn="1"/>
        </p:nvSpPr>
        <p:spPr>
          <a:xfrm>
            <a:off x="23716741" y="7971250"/>
            <a:ext cx="0" cy="4454882"/>
          </a:xfrm>
          <a:prstGeom prst="line">
            <a:avLst/>
          </a:prstGeom>
          <a:ln w="25400">
            <a:solidFill>
              <a:srgbClr val="6C6C6C"/>
            </a:solidFill>
            <a:miter lim="400000"/>
          </a:ln>
        </p:spPr>
        <p:txBody>
          <a:bodyPr lIns="50800" tIns="50800" rIns="50800" bIns="50800" anchor="ctr"/>
          <a:lstStyle/>
          <a:p>
            <a:pPr defTabSz="584200">
              <a:defRPr sz="2200" b="0">
                <a:latin typeface="+mn-lt"/>
                <a:ea typeface="+mn-ea"/>
                <a:cs typeface="+mn-cs"/>
                <a:sym typeface="Helvetica Neue Medium"/>
              </a:defRPr>
            </a:pPr>
            <a:endParaRPr lang="en-US" dirty="0"/>
          </a:p>
          <a:p>
            <a:pPr defTabSz="584200">
              <a:defRPr sz="2200" b="0">
                <a:latin typeface="+mn-lt"/>
                <a:ea typeface="+mn-ea"/>
                <a:cs typeface="+mn-cs"/>
                <a:sym typeface="Helvetica Neue Medium"/>
              </a:defRPr>
            </a:pPr>
            <a:endParaRPr dirty="0"/>
          </a:p>
        </p:txBody>
      </p:sp>
      <p:pic>
        <p:nvPicPr>
          <p:cNvPr id="8" name="Picture 7">
            <a:extLst>
              <a:ext uri="{FF2B5EF4-FFF2-40B4-BE49-F238E27FC236}">
                <a16:creationId xmlns:a16="http://schemas.microsoft.com/office/drawing/2014/main" id="{48D2C928-309E-4B90-AF2B-9BCBE1B4D0F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6908" b="6908"/>
          <a:stretch/>
        </p:blipFill>
        <p:spPr>
          <a:xfrm>
            <a:off x="20182147" y="12426133"/>
            <a:ext cx="3690990" cy="921150"/>
          </a:xfrm>
          <a:prstGeom prst="rect">
            <a:avLst/>
          </a:prstGeom>
        </p:spPr>
      </p:pic>
    </p:spTree>
    <p:extLst>
      <p:ext uri="{BB962C8B-B14F-4D97-AF65-F5344CB8AC3E}">
        <p14:creationId xmlns:p14="http://schemas.microsoft.com/office/powerpoint/2010/main" val="1320771072"/>
      </p:ext>
    </p:extLst>
  </p:cSld>
  <p:clrMap bg1="lt1" tx1="dk1" bg2="lt2" tx2="dk2" accent1="accent1" accent2="accent2" accent3="accent3" accent4="accent4" accent5="accent5" accent6="accent6" hlink="hlink" folHlink="folHlink"/>
  <p:sldLayoutIdLst>
    <p:sldLayoutId id="214748387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C565AA-055C-40E7-8067-C8D89DB38AFF}"/>
              </a:ext>
            </a:extLst>
          </p:cNvPr>
          <p:cNvSpPr>
            <a:spLocks noGrp="1"/>
          </p:cNvSpPr>
          <p:nvPr>
            <p:ph type="body" sz="quarter" idx="10"/>
          </p:nvPr>
        </p:nvSpPr>
        <p:spPr/>
        <p:txBody>
          <a:bodyPr/>
          <a:lstStyle/>
          <a:p>
            <a:pPr marR="0" algn="l" rtl="0"/>
            <a:r>
              <a:rPr lang="en-US" sz="8800" dirty="0"/>
              <a:t> </a:t>
            </a:r>
          </a:p>
          <a:p>
            <a:pPr marR="0" algn="l" rtl="0"/>
            <a:r>
              <a:rPr lang="en-US" sz="8800" dirty="0">
                <a:latin typeface="Arial" panose="020B0604020202020204" pitchFamily="34" charset="0"/>
                <a:cs typeface="Arial" panose="020B0604020202020204" pitchFamily="34" charset="0"/>
              </a:rPr>
              <a:t>Wellness Lighting</a:t>
            </a:r>
            <a:endParaRPr lang="en-US" sz="9600" dirty="0">
              <a:latin typeface="Arial" panose="020B0604020202020204" pitchFamily="34" charset="0"/>
              <a:cs typeface="Arial" panose="020B0604020202020204" pitchFamily="34" charset="0"/>
            </a:endParaRPr>
          </a:p>
        </p:txBody>
      </p:sp>
      <p:pic>
        <p:nvPicPr>
          <p:cNvPr id="4" name="Picture 3" descr="A black and white logo&#10;&#10;Description automatically generated with low confidence">
            <a:extLst>
              <a:ext uri="{FF2B5EF4-FFF2-40B4-BE49-F238E27FC236}">
                <a16:creationId xmlns:a16="http://schemas.microsoft.com/office/drawing/2014/main" id="{9827E139-2A6D-2D8E-1087-99AA4EC5B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433" y="5262465"/>
            <a:ext cx="6209621" cy="3464929"/>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3ADC72-3656-DF1D-C486-76041FA0E196}"/>
              </a:ext>
            </a:extLst>
          </p:cNvPr>
          <p:cNvSpPr>
            <a:spLocks noGrp="1"/>
          </p:cNvSpPr>
          <p:nvPr>
            <p:ph type="body" sz="quarter" idx="13"/>
          </p:nvPr>
        </p:nvSpPr>
        <p:spPr/>
        <p:txBody>
          <a:bodyPr/>
          <a:lstStyle/>
          <a:p>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3E7E660D-195F-135F-A3A4-79B6D7DF821F}"/>
              </a:ext>
            </a:extLst>
          </p:cNvPr>
          <p:cNvSpPr>
            <a:spLocks noGrp="1"/>
          </p:cNvSpPr>
          <p:nvPr>
            <p:ph type="body" sz="quarter" idx="14"/>
          </p:nvPr>
        </p:nvSpPr>
        <p:spPr/>
        <p:txBody>
          <a:bodyPr/>
          <a:lstStyle/>
          <a:p>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176A9DE-B547-3467-DBCA-428C23C66AFD}"/>
              </a:ext>
            </a:extLst>
          </p:cNvPr>
          <p:cNvSpPr txBox="1"/>
          <p:nvPr/>
        </p:nvSpPr>
        <p:spPr>
          <a:xfrm>
            <a:off x="21777649" y="12372392"/>
            <a:ext cx="2276669" cy="1343608"/>
          </a:xfrm>
          <a:prstGeom prst="rect">
            <a:avLst/>
          </a:prstGeom>
          <a:solidFill>
            <a:schemeClr val="bg1"/>
          </a:solidFill>
        </p:spPr>
        <p:txBody>
          <a:bodyPr wrap="square" rtlCol="0">
            <a:spAutoFit/>
          </a:bodyPr>
          <a:lstStyle/>
          <a:p>
            <a:endParaRPr lang="en-US" dirty="0"/>
          </a:p>
        </p:txBody>
      </p:sp>
      <p:pic>
        <p:nvPicPr>
          <p:cNvPr id="6" name="Picture 5" descr="A picture containing text, sign&#10;&#10;Description automatically generated">
            <a:extLst>
              <a:ext uri="{FF2B5EF4-FFF2-40B4-BE49-F238E27FC236}">
                <a16:creationId xmlns:a16="http://schemas.microsoft.com/office/drawing/2014/main" id="{11C850D8-6BFC-98DB-4A35-A5E0F6BB9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7250" y="11772900"/>
            <a:ext cx="3019163" cy="1684674"/>
          </a:xfrm>
          <a:prstGeom prst="rect">
            <a:avLst/>
          </a:prstGeom>
        </p:spPr>
      </p:pic>
    </p:spTree>
    <p:extLst>
      <p:ext uri="{BB962C8B-B14F-4D97-AF65-F5344CB8AC3E}">
        <p14:creationId xmlns:p14="http://schemas.microsoft.com/office/powerpoint/2010/main" val="2067483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F0EF8A-0D73-4418-972A-23A961F366E8}"/>
              </a:ext>
            </a:extLst>
          </p:cNvPr>
          <p:cNvSpPr/>
          <p:nvPr/>
        </p:nvSpPr>
        <p:spPr>
          <a:xfrm>
            <a:off x="21893842" y="12284015"/>
            <a:ext cx="2018581" cy="117688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2CE294-621C-344F-A64F-58A6E2674252}"/>
              </a:ext>
            </a:extLst>
          </p:cNvPr>
          <p:cNvSpPr>
            <a:spLocks noGrp="1"/>
          </p:cNvSpPr>
          <p:nvPr>
            <p:ph type="sldNum" sz="quarter" idx="2"/>
          </p:nvPr>
        </p:nvSpPr>
        <p:spPr/>
        <p:txBody>
          <a:bodyPr/>
          <a:lstStyle/>
          <a:p>
            <a:fld id="{86CB4B4D-7CA3-9044-876B-883B54F8677D}" type="slidenum">
              <a:rPr lang="en-US" smtClean="0"/>
              <a:pPr/>
              <a:t>2</a:t>
            </a:fld>
            <a:endParaRPr lang="en-US" dirty="0"/>
          </a:p>
        </p:txBody>
      </p:sp>
      <p:pic>
        <p:nvPicPr>
          <p:cNvPr id="5" name="Picture 4" descr="A person working on a computer&#10;&#10;Description automatically generated with low confidence">
            <a:extLst>
              <a:ext uri="{FF2B5EF4-FFF2-40B4-BE49-F238E27FC236}">
                <a16:creationId xmlns:a16="http://schemas.microsoft.com/office/drawing/2014/main" id="{B7317666-451F-EF4D-8953-839949D06865}"/>
              </a:ext>
            </a:extLst>
          </p:cNvPr>
          <p:cNvPicPr>
            <a:picLocks noChangeAspect="1"/>
          </p:cNvPicPr>
          <p:nvPr/>
        </p:nvPicPr>
        <p:blipFill rotWithShape="1">
          <a:blip r:embed="rId3"/>
          <a:srcRect l="1237" t="4105" b="7740"/>
          <a:stretch/>
        </p:blipFill>
        <p:spPr>
          <a:xfrm>
            <a:off x="-22403" y="0"/>
            <a:ext cx="12214403" cy="16353741"/>
          </a:xfrm>
          <a:prstGeom prst="rect">
            <a:avLst/>
          </a:prstGeom>
        </p:spPr>
      </p:pic>
      <p:pic>
        <p:nvPicPr>
          <p:cNvPr id="11" name="Picture 10" descr="A person sitting on a chair&#10;&#10;Description automatically generated with medium confidence">
            <a:extLst>
              <a:ext uri="{FF2B5EF4-FFF2-40B4-BE49-F238E27FC236}">
                <a16:creationId xmlns:a16="http://schemas.microsoft.com/office/drawing/2014/main" id="{97A249A8-47A7-2640-8AC2-84DDB3EA37D3}"/>
              </a:ext>
            </a:extLst>
          </p:cNvPr>
          <p:cNvPicPr>
            <a:picLocks noChangeAspect="1"/>
          </p:cNvPicPr>
          <p:nvPr/>
        </p:nvPicPr>
        <p:blipFill rotWithShape="1">
          <a:blip r:embed="rId4"/>
          <a:srcRect l="52280" t="2054"/>
          <a:stretch/>
        </p:blipFill>
        <p:spPr>
          <a:xfrm flipH="1">
            <a:off x="12169596" y="894"/>
            <a:ext cx="12214403" cy="16352847"/>
          </a:xfrm>
          <a:prstGeom prst="rect">
            <a:avLst/>
          </a:prstGeom>
        </p:spPr>
      </p:pic>
      <p:sp>
        <p:nvSpPr>
          <p:cNvPr id="8" name="Rectangle 7">
            <a:extLst>
              <a:ext uri="{FF2B5EF4-FFF2-40B4-BE49-F238E27FC236}">
                <a16:creationId xmlns:a16="http://schemas.microsoft.com/office/drawing/2014/main" id="{70F3697A-8D4A-024E-81EA-20F4DD0F118B}"/>
              </a:ext>
            </a:extLst>
          </p:cNvPr>
          <p:cNvSpPr/>
          <p:nvPr/>
        </p:nvSpPr>
        <p:spPr>
          <a:xfrm>
            <a:off x="6820691" y="1922749"/>
            <a:ext cx="11032050" cy="10970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4" name="Rectangle 3">
            <a:extLst>
              <a:ext uri="{FF2B5EF4-FFF2-40B4-BE49-F238E27FC236}">
                <a16:creationId xmlns:a16="http://schemas.microsoft.com/office/drawing/2014/main" id="{D831DAF2-D619-DE47-9A22-0C1EB0A9EEAD}"/>
              </a:ext>
            </a:extLst>
          </p:cNvPr>
          <p:cNvSpPr/>
          <p:nvPr/>
        </p:nvSpPr>
        <p:spPr>
          <a:xfrm>
            <a:off x="7782520" y="2637866"/>
            <a:ext cx="9108392" cy="646331"/>
          </a:xfrm>
          <a:prstGeom prst="rect">
            <a:avLst/>
          </a:prstGeom>
        </p:spPr>
        <p:txBody>
          <a:bodyPr wrap="square">
            <a:spAutoFit/>
          </a:bodyPr>
          <a:lstStyle/>
          <a:p>
            <a:pPr algn="l"/>
            <a:r>
              <a:rPr lang="en-US" sz="3600" dirty="0">
                <a:solidFill>
                  <a:schemeClr val="bg1"/>
                </a:solidFill>
                <a:latin typeface="Arial" panose="020B0604020202020204" pitchFamily="34" charset="0"/>
                <a:ea typeface="Aktiv Grotesk" panose="020B0504020202020204" pitchFamily="34" charset="0"/>
                <a:cs typeface="Arial" panose="020B0604020202020204" pitchFamily="34" charset="0"/>
              </a:rPr>
              <a:t>MODERN DILEMMA</a:t>
            </a:r>
            <a:endParaRPr lang="en-US" sz="4400" dirty="0">
              <a:solidFill>
                <a:schemeClr val="bg1"/>
              </a:solidFill>
              <a:latin typeface="Arial" panose="020B0604020202020204" pitchFamily="34" charset="0"/>
              <a:ea typeface="Aktiv Grotesk" panose="020B05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68B71D08-59A7-2A41-A403-831E1F102F23}"/>
              </a:ext>
            </a:extLst>
          </p:cNvPr>
          <p:cNvCxnSpPr>
            <a:cxnSpLocks/>
          </p:cNvCxnSpPr>
          <p:nvPr/>
        </p:nvCxnSpPr>
        <p:spPr>
          <a:xfrm>
            <a:off x="7514288" y="9346876"/>
            <a:ext cx="0" cy="2565066"/>
          </a:xfrm>
          <a:prstGeom prst="line">
            <a:avLst/>
          </a:prstGeom>
          <a:ln w="38100">
            <a:solidFill>
              <a:srgbClr val="44E5C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9BB9B08-9B80-344A-83F4-5859632FA169}"/>
              </a:ext>
            </a:extLst>
          </p:cNvPr>
          <p:cNvCxnSpPr>
            <a:cxnSpLocks/>
          </p:cNvCxnSpPr>
          <p:nvPr/>
        </p:nvCxnSpPr>
        <p:spPr>
          <a:xfrm flipH="1">
            <a:off x="6820692" y="3346759"/>
            <a:ext cx="5089672" cy="0"/>
          </a:xfrm>
          <a:prstGeom prst="line">
            <a:avLst/>
          </a:prstGeom>
          <a:ln w="38100">
            <a:solidFill>
              <a:srgbClr val="F2C1B6"/>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4CDD57A8-3A15-4EC2-A21C-398B247E0647}"/>
              </a:ext>
            </a:extLst>
          </p:cNvPr>
          <p:cNvSpPr txBox="1">
            <a:spLocks/>
          </p:cNvSpPr>
          <p:nvPr/>
        </p:nvSpPr>
        <p:spPr>
          <a:xfrm>
            <a:off x="6820689" y="4339142"/>
            <a:ext cx="11032052" cy="72501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370840" indent="0" algn="ctr">
              <a:buFont typeface="Arial" panose="020B0604020202020204" pitchFamily="34" charset="0"/>
              <a:buNone/>
              <a:tabLst>
                <a:tab pos="482600" algn="l"/>
              </a:tabLst>
            </a:pPr>
            <a:r>
              <a:rPr lang="en-US" sz="3600" b="0" dirty="0">
                <a:solidFill>
                  <a:schemeClr val="bg1"/>
                </a:solidFill>
                <a:latin typeface="Arial" panose="020B0604020202020204" pitchFamily="34" charset="0"/>
                <a:ea typeface="Aktiv Grotesk" panose="020B0504020202020204" pitchFamily="34" charset="0"/>
                <a:cs typeface="Arial" panose="020B0604020202020204" pitchFamily="34" charset="0"/>
              </a:rPr>
              <a:t>WE SPEND </a:t>
            </a:r>
            <a:r>
              <a:rPr lang="en-US" sz="3600" dirty="0">
                <a:solidFill>
                  <a:schemeClr val="bg1"/>
                </a:solidFill>
                <a:latin typeface="Arial" panose="020B0604020202020204" pitchFamily="34" charset="0"/>
                <a:ea typeface="Aktiv Grotesk" panose="020B0504020202020204" pitchFamily="34" charset="0"/>
                <a:cs typeface="Arial" panose="020B0604020202020204" pitchFamily="34" charset="0"/>
              </a:rPr>
              <a:t>90%</a:t>
            </a:r>
            <a:r>
              <a:rPr lang="en-US" sz="3600" b="0" dirty="0">
                <a:solidFill>
                  <a:schemeClr val="bg1"/>
                </a:solidFill>
                <a:latin typeface="Arial" panose="020B0604020202020204" pitchFamily="34" charset="0"/>
                <a:ea typeface="Aktiv Grotesk" panose="020B0504020202020204" pitchFamily="34" charset="0"/>
                <a:cs typeface="Arial" panose="020B0604020202020204" pitchFamily="34" charset="0"/>
              </a:rPr>
              <a:t> OF OUR </a:t>
            </a:r>
            <a:r>
              <a:rPr lang="en-US" sz="3600" dirty="0">
                <a:solidFill>
                  <a:schemeClr val="bg1"/>
                </a:solidFill>
                <a:latin typeface="Arial" panose="020B0604020202020204" pitchFamily="34" charset="0"/>
                <a:ea typeface="Aktiv Grotesk" panose="020B0504020202020204" pitchFamily="34" charset="0"/>
                <a:cs typeface="Arial" panose="020B0604020202020204" pitchFamily="34" charset="0"/>
              </a:rPr>
              <a:t>LIVES INDOORS</a:t>
            </a:r>
          </a:p>
        </p:txBody>
      </p:sp>
      <p:sp>
        <p:nvSpPr>
          <p:cNvPr id="12" name="Text Placeholder 12">
            <a:extLst>
              <a:ext uri="{FF2B5EF4-FFF2-40B4-BE49-F238E27FC236}">
                <a16:creationId xmlns:a16="http://schemas.microsoft.com/office/drawing/2014/main" id="{AA0E280A-F58B-4891-BE9D-691109C95A8F}"/>
              </a:ext>
            </a:extLst>
          </p:cNvPr>
          <p:cNvSpPr txBox="1">
            <a:spLocks/>
          </p:cNvSpPr>
          <p:nvPr/>
        </p:nvSpPr>
        <p:spPr>
          <a:xfrm>
            <a:off x="6820689" y="6891928"/>
            <a:ext cx="11032052" cy="12249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370840" indent="0" algn="ctr">
              <a:buNone/>
              <a:tabLst>
                <a:tab pos="482600" algn="l"/>
              </a:tabLst>
            </a:pPr>
            <a:r>
              <a:rPr lang="en-US" b="0" dirty="0">
                <a:solidFill>
                  <a:schemeClr val="bg1"/>
                </a:solidFill>
                <a:latin typeface="Arial" panose="020B0604020202020204" pitchFamily="34" charset="0"/>
                <a:cs typeface="Arial" panose="020B0604020202020204" pitchFamily="34" charset="0"/>
              </a:rPr>
              <a:t>DISCONNECT BETWEEN </a:t>
            </a:r>
            <a:r>
              <a:rPr lang="en-US" dirty="0">
                <a:solidFill>
                  <a:schemeClr val="bg1"/>
                </a:solidFill>
                <a:latin typeface="Arial" panose="020B0604020202020204" pitchFamily="34" charset="0"/>
                <a:cs typeface="Arial" panose="020B0604020202020204" pitchFamily="34" charset="0"/>
              </a:rPr>
              <a:t>ACTIVITY/REST </a:t>
            </a:r>
          </a:p>
          <a:p>
            <a:pPr marL="0" marR="370840" indent="0" algn="ctr">
              <a:buNone/>
              <a:tabLst>
                <a:tab pos="482600" algn="l"/>
              </a:tabLst>
            </a:pPr>
            <a:r>
              <a:rPr lang="en-US" b="0" dirty="0">
                <a:solidFill>
                  <a:schemeClr val="bg1"/>
                </a:solidFill>
                <a:latin typeface="Arial" panose="020B0604020202020204" pitchFamily="34" charset="0"/>
                <a:cs typeface="Arial" panose="020B0604020202020204" pitchFamily="34" charset="0"/>
              </a:rPr>
              <a:t>AND </a:t>
            </a:r>
            <a:r>
              <a:rPr lang="en-US" dirty="0">
                <a:solidFill>
                  <a:schemeClr val="bg1"/>
                </a:solidFill>
                <a:latin typeface="Arial" panose="020B0604020202020204" pitchFamily="34" charset="0"/>
                <a:cs typeface="Arial" panose="020B0604020202020204" pitchFamily="34" charset="0"/>
              </a:rPr>
              <a:t>LIGHT/DARK</a:t>
            </a:r>
          </a:p>
        </p:txBody>
      </p:sp>
      <p:sp>
        <p:nvSpPr>
          <p:cNvPr id="13" name="Rectangle 12">
            <a:extLst>
              <a:ext uri="{FF2B5EF4-FFF2-40B4-BE49-F238E27FC236}">
                <a16:creationId xmlns:a16="http://schemas.microsoft.com/office/drawing/2014/main" id="{0C1DCDB4-F131-4B7B-9C65-26602EA7CDDD}"/>
              </a:ext>
            </a:extLst>
          </p:cNvPr>
          <p:cNvSpPr/>
          <p:nvPr/>
        </p:nvSpPr>
        <p:spPr>
          <a:xfrm>
            <a:off x="6820689" y="9755023"/>
            <a:ext cx="11032051" cy="2038228"/>
          </a:xfrm>
          <a:prstGeom prst="rect">
            <a:avLst/>
          </a:prstGeom>
        </p:spPr>
        <p:txBody>
          <a:bodyPr/>
          <a:lstStyle/>
          <a:p>
            <a:pPr marR="370840" defTabSz="914400" hangingPunct="1">
              <a:lnSpc>
                <a:spcPct val="90000"/>
              </a:lnSpc>
              <a:spcBef>
                <a:spcPts val="1000"/>
              </a:spcBef>
              <a:tabLst>
                <a:tab pos="482600" algn="l"/>
              </a:tabLst>
            </a:pPr>
            <a:r>
              <a:rPr lang="en-US" sz="3600" dirty="0">
                <a:solidFill>
                  <a:schemeClr val="bg1"/>
                </a:solidFill>
                <a:latin typeface="Arial" panose="020B0604020202020204" pitchFamily="34" charset="0"/>
                <a:ea typeface="Aktiv Grotesk" panose="020B0504020202020204" pitchFamily="34" charset="0"/>
                <a:cs typeface="Arial" panose="020B0604020202020204" pitchFamily="34" charset="0"/>
              </a:rPr>
              <a:t>CIRCADIAN DISRUPTION </a:t>
            </a:r>
          </a:p>
          <a:p>
            <a:pPr marR="370840" defTabSz="914400" hangingPunct="1">
              <a:lnSpc>
                <a:spcPct val="90000"/>
              </a:lnSpc>
              <a:spcBef>
                <a:spcPts val="1000"/>
              </a:spcBef>
              <a:tabLst>
                <a:tab pos="482600" algn="l"/>
              </a:tabLst>
            </a:pPr>
            <a:r>
              <a:rPr lang="en-US" sz="3600" dirty="0">
                <a:solidFill>
                  <a:schemeClr val="bg1"/>
                </a:solidFill>
                <a:latin typeface="Arial" panose="020B0604020202020204" pitchFamily="34" charset="0"/>
                <a:ea typeface="Aktiv Grotesk" panose="020B0504020202020204" pitchFamily="34" charset="0"/>
                <a:cs typeface="Arial" panose="020B0604020202020204" pitchFamily="34" charset="0"/>
              </a:rPr>
              <a:t>+ </a:t>
            </a:r>
          </a:p>
          <a:p>
            <a:pPr marR="370840" defTabSz="914400" hangingPunct="1">
              <a:lnSpc>
                <a:spcPct val="90000"/>
              </a:lnSpc>
              <a:spcBef>
                <a:spcPts val="1000"/>
              </a:spcBef>
              <a:tabLst>
                <a:tab pos="482600" algn="l"/>
              </a:tabLst>
            </a:pPr>
            <a:r>
              <a:rPr lang="en-US" sz="3600" dirty="0">
                <a:solidFill>
                  <a:schemeClr val="bg1"/>
                </a:solidFill>
                <a:latin typeface="Arial" panose="020B0604020202020204" pitchFamily="34" charset="0"/>
                <a:ea typeface="Aktiv Grotesk" panose="020B0504020202020204" pitchFamily="34" charset="0"/>
                <a:cs typeface="Arial" panose="020B0604020202020204" pitchFamily="34" charset="0"/>
              </a:rPr>
              <a:t>SOCIAL JETLAG</a:t>
            </a:r>
          </a:p>
        </p:txBody>
      </p:sp>
      <p:sp>
        <p:nvSpPr>
          <p:cNvPr id="3" name="Arrow: Right 2">
            <a:extLst>
              <a:ext uri="{FF2B5EF4-FFF2-40B4-BE49-F238E27FC236}">
                <a16:creationId xmlns:a16="http://schemas.microsoft.com/office/drawing/2014/main" id="{B355B833-A97D-405D-A32E-F6C24EF6D14D}"/>
              </a:ext>
            </a:extLst>
          </p:cNvPr>
          <p:cNvSpPr/>
          <p:nvPr/>
        </p:nvSpPr>
        <p:spPr>
          <a:xfrm rot="5400000">
            <a:off x="11941829" y="5485283"/>
            <a:ext cx="886011" cy="84948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297C7270-495F-4229-B7E6-433A2710466B}"/>
              </a:ext>
            </a:extLst>
          </p:cNvPr>
          <p:cNvSpPr/>
          <p:nvPr/>
        </p:nvSpPr>
        <p:spPr>
          <a:xfrm rot="5400000">
            <a:off x="11941829" y="8543275"/>
            <a:ext cx="886011" cy="84948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061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72DF28-8221-4779-A1E6-1F951193B0AF}"/>
              </a:ext>
            </a:extLst>
          </p:cNvPr>
          <p:cNvSpPr/>
          <p:nvPr/>
        </p:nvSpPr>
        <p:spPr>
          <a:xfrm>
            <a:off x="0" y="-889"/>
            <a:ext cx="12271460" cy="137159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7" name="Picture 6" descr="A person walking in a field&#10;&#10;Description automatically generated with low confidence">
            <a:extLst>
              <a:ext uri="{FF2B5EF4-FFF2-40B4-BE49-F238E27FC236}">
                <a16:creationId xmlns:a16="http://schemas.microsoft.com/office/drawing/2014/main" id="{7A2B5226-FC68-8643-A8A9-C064C56D4D1D}"/>
              </a:ext>
            </a:extLst>
          </p:cNvPr>
          <p:cNvPicPr>
            <a:picLocks noChangeAspect="1"/>
          </p:cNvPicPr>
          <p:nvPr/>
        </p:nvPicPr>
        <p:blipFill rotWithShape="1">
          <a:blip r:embed="rId3"/>
          <a:srcRect l="34755" t="9884" r="18003" b="9884"/>
          <a:stretch/>
        </p:blipFill>
        <p:spPr>
          <a:xfrm>
            <a:off x="12271459" y="893"/>
            <a:ext cx="12112541" cy="13714214"/>
          </a:xfrm>
          <a:prstGeom prst="rect">
            <a:avLst/>
          </a:prstGeom>
        </p:spPr>
      </p:pic>
      <p:sp>
        <p:nvSpPr>
          <p:cNvPr id="2" name="Slide Number Placeholder 1">
            <a:extLst>
              <a:ext uri="{FF2B5EF4-FFF2-40B4-BE49-F238E27FC236}">
                <a16:creationId xmlns:a16="http://schemas.microsoft.com/office/drawing/2014/main" id="{322CE294-621C-344F-A64F-58A6E2674252}"/>
              </a:ext>
            </a:extLst>
          </p:cNvPr>
          <p:cNvSpPr>
            <a:spLocks noGrp="1"/>
          </p:cNvSpPr>
          <p:nvPr>
            <p:ph type="sldNum" sz="quarter" idx="2"/>
          </p:nvPr>
        </p:nvSpPr>
        <p:spPr/>
        <p:txBody>
          <a:bodyPr/>
          <a:lstStyle/>
          <a:p>
            <a:fld id="{86CB4B4D-7CA3-9044-876B-883B54F8677D}" type="slidenum">
              <a:rPr lang="en-US" smtClean="0"/>
              <a:pPr/>
              <a:t>3</a:t>
            </a:fld>
            <a:endParaRPr lang="en-US" dirty="0"/>
          </a:p>
        </p:txBody>
      </p:sp>
      <p:cxnSp>
        <p:nvCxnSpPr>
          <p:cNvPr id="8" name="Straight Connector 7">
            <a:extLst>
              <a:ext uri="{FF2B5EF4-FFF2-40B4-BE49-F238E27FC236}">
                <a16:creationId xmlns:a16="http://schemas.microsoft.com/office/drawing/2014/main" id="{92C20229-14B5-A241-8F4D-51ECBC06645F}"/>
              </a:ext>
            </a:extLst>
          </p:cNvPr>
          <p:cNvCxnSpPr>
            <a:cxnSpLocks/>
          </p:cNvCxnSpPr>
          <p:nvPr/>
        </p:nvCxnSpPr>
        <p:spPr>
          <a:xfrm flipH="1">
            <a:off x="-627810" y="1667034"/>
            <a:ext cx="5718131" cy="0"/>
          </a:xfrm>
          <a:prstGeom prst="line">
            <a:avLst/>
          </a:prstGeom>
          <a:ln w="38100">
            <a:solidFill>
              <a:srgbClr val="F2C1B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C465BBF-5709-4FF3-ABF7-5AD8AFF0B27D}"/>
              </a:ext>
            </a:extLst>
          </p:cNvPr>
          <p:cNvSpPr/>
          <p:nvPr/>
        </p:nvSpPr>
        <p:spPr>
          <a:xfrm>
            <a:off x="859058" y="884583"/>
            <a:ext cx="10449644" cy="11849398"/>
          </a:xfrm>
          <a:prstGeom prst="rect">
            <a:avLst/>
          </a:prstGeom>
        </p:spPr>
        <p:txBody>
          <a:bodyPr wrap="square">
            <a:spAutoFit/>
          </a:bodyPr>
          <a:lstStyle/>
          <a:p>
            <a:pPr algn="l"/>
            <a:r>
              <a:rPr lang="en-US" sz="3600" b="1" dirty="0">
                <a:latin typeface="Arial" panose="020B0604020202020204" pitchFamily="34" charset="0"/>
                <a:ea typeface="Aktiv Grotesk" panose="020B0504020202020204" pitchFamily="34" charset="0"/>
                <a:cs typeface="Arial" panose="020B0604020202020204" pitchFamily="34" charset="0"/>
              </a:rPr>
              <a:t>THE </a:t>
            </a:r>
            <a:r>
              <a:rPr lang="en-US" sz="3600" dirty="0">
                <a:latin typeface="Arial" panose="020B0604020202020204" pitchFamily="34" charset="0"/>
                <a:ea typeface="Aktiv Grotesk" panose="020B0504020202020204" pitchFamily="34" charset="0"/>
                <a:cs typeface="Arial" panose="020B0604020202020204" pitchFamily="34" charset="0"/>
              </a:rPr>
              <a:t>SOLUTION</a:t>
            </a:r>
          </a:p>
          <a:p>
            <a:pPr algn="l"/>
            <a:endParaRPr lang="en-US" sz="3600" dirty="0">
              <a:latin typeface="Aktiv Grotesk" panose="020B0504020202020204" pitchFamily="34" charset="0"/>
              <a:ea typeface="Aktiv Grotesk" panose="020B0504020202020204" pitchFamily="34" charset="0"/>
              <a:cs typeface="Aktiv Grotesk" panose="020B0504020202020204" pitchFamily="34" charset="0"/>
            </a:endParaRPr>
          </a:p>
          <a:p>
            <a:endParaRPr lang="en-US" sz="3600" b="1" dirty="0">
              <a:latin typeface="Aktiv Grotesk" panose="020B0504020202020204" pitchFamily="34" charset="0"/>
              <a:ea typeface="Aktiv Grotesk" panose="020B0504020202020204" pitchFamily="34" charset="0"/>
              <a:cs typeface="Aktiv Grotesk" panose="020B0504020202020204" pitchFamily="34" charset="0"/>
            </a:endParaRPr>
          </a:p>
          <a:p>
            <a:r>
              <a:rPr lang="en-US" sz="4400" dirty="0">
                <a:latin typeface="Arial" panose="020B0604020202020204" pitchFamily="34" charset="0"/>
                <a:ea typeface="Aktiv Grotesk Light" panose="020B0404020202020204" pitchFamily="34" charset="0"/>
                <a:cs typeface="Arial" panose="020B0604020202020204" pitchFamily="34" charset="0"/>
              </a:rPr>
              <a:t>BIOS SKYBLUE </a:t>
            </a:r>
            <a:r>
              <a:rPr lang="en-US" sz="4400" b="0" dirty="0">
                <a:latin typeface="Arial" panose="020B0604020202020204" pitchFamily="34" charset="0"/>
                <a:ea typeface="Aktiv Grotesk Light" panose="020B0404020202020204" pitchFamily="34" charset="0"/>
                <a:cs typeface="Arial" panose="020B0604020202020204" pitchFamily="34" charset="0"/>
              </a:rPr>
              <a:t>™</a:t>
            </a:r>
          </a:p>
          <a:p>
            <a:endParaRPr lang="en-US" sz="4400" dirty="0">
              <a:latin typeface="Arial" panose="020B0604020202020204" pitchFamily="34" charset="0"/>
              <a:ea typeface="Aktiv Grotesk Light" panose="020B0404020202020204" pitchFamily="34" charset="0"/>
              <a:cs typeface="Arial" panose="020B0604020202020204" pitchFamily="34" charset="0"/>
            </a:endParaRPr>
          </a:p>
          <a:p>
            <a:r>
              <a:rPr lang="en-US" sz="4400" dirty="0">
                <a:latin typeface="Arial" panose="020B0604020202020204" pitchFamily="34" charset="0"/>
                <a:ea typeface="Aktiv Grotesk Light" panose="020B0404020202020204" pitchFamily="34" charset="0"/>
                <a:cs typeface="Arial" panose="020B0604020202020204" pitchFamily="34" charset="0"/>
              </a:rPr>
              <a:t>BRIGHTER DAYS + DARKER NIGHTS</a:t>
            </a:r>
          </a:p>
          <a:p>
            <a:endParaRPr lang="en-US" sz="4400" dirty="0">
              <a:latin typeface="Arial" panose="020B0604020202020204" pitchFamily="34" charset="0"/>
              <a:ea typeface="Aktiv Grotesk" panose="020B05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ea typeface="Aktiv Grotesk" panose="020B05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ea typeface="Aktiv Grotesk" panose="020B0504020202020204" pitchFamily="34" charset="0"/>
                <a:cs typeface="Arial" panose="020B0604020202020204" pitchFamily="34" charset="0"/>
              </a:rPr>
              <a:t>Biology-first approach.</a:t>
            </a:r>
          </a:p>
          <a:p>
            <a:pPr marL="457200" indent="-457200">
              <a:buFont typeface="Arial" panose="020B0604020202020204" pitchFamily="34" charset="0"/>
              <a:buChar char="•"/>
            </a:pPr>
            <a:endParaRPr lang="en-US" sz="3200" dirty="0">
              <a:latin typeface="Arial" panose="020B0604020202020204" pitchFamily="34" charset="0"/>
              <a:ea typeface="Aktiv Grotesk" panose="020B05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ea typeface="Aktiv Grotesk" panose="020B0504020202020204" pitchFamily="34" charset="0"/>
                <a:cs typeface="Arial" panose="020B0604020202020204" pitchFamily="34" charset="0"/>
              </a:rPr>
              <a:t>Designed for true circadian response.</a:t>
            </a:r>
          </a:p>
          <a:p>
            <a:pPr marL="457200" indent="-457200">
              <a:buFont typeface="Arial" panose="020B0604020202020204" pitchFamily="34" charset="0"/>
              <a:buChar char="•"/>
            </a:pPr>
            <a:endParaRPr lang="en-US" sz="3200" dirty="0">
              <a:latin typeface="Arial" panose="020B0604020202020204" pitchFamily="34" charset="0"/>
              <a:ea typeface="Aktiv Grotesk" panose="020B05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ea typeface="Aktiv Grotesk" panose="020B0504020202020204" pitchFamily="34" charset="0"/>
                <a:cs typeface="Arial" panose="020B0604020202020204" pitchFamily="34" charset="0"/>
              </a:rPr>
              <a:t>Boosts mood, productivity, physical health,</a:t>
            </a:r>
          </a:p>
          <a:p>
            <a:r>
              <a:rPr lang="en-US" sz="3200" dirty="0">
                <a:latin typeface="Arial" panose="020B0604020202020204" pitchFamily="34" charset="0"/>
                <a:ea typeface="Aktiv Grotesk" panose="020B0504020202020204" pitchFamily="34" charset="0"/>
                <a:cs typeface="Arial" panose="020B0604020202020204" pitchFamily="34" charset="0"/>
              </a:rPr>
              <a:t>and promotes better sleep. </a:t>
            </a:r>
          </a:p>
          <a:p>
            <a:pPr marL="457200" indent="-457200">
              <a:buFont typeface="Arial" panose="020B0604020202020204" pitchFamily="34" charset="0"/>
              <a:buChar char="•"/>
            </a:pPr>
            <a:endParaRPr lang="en-US" sz="3200" dirty="0">
              <a:latin typeface="Arial" panose="020B0604020202020204" pitchFamily="34" charset="0"/>
              <a:ea typeface="Aktiv Grotesk" panose="020B05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ea typeface="Aktiv Grotesk" panose="020B0504020202020204" pitchFamily="34" charset="0"/>
                <a:cs typeface="Arial" panose="020B0604020202020204" pitchFamily="34" charset="0"/>
              </a:rPr>
              <a:t>Spectrally optimized light source provides visual comfort with 3000K to 4500K CCTs, color shift, and dimming capabilities.</a:t>
            </a:r>
          </a:p>
          <a:p>
            <a:endParaRPr lang="en-US" sz="3200" dirty="0">
              <a:latin typeface="Arial" panose="020B0604020202020204" pitchFamily="34" charset="0"/>
              <a:ea typeface="Aktiv Grotesk" panose="020B05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ea typeface="Aktiv Grotesk" panose="020B0504020202020204" pitchFamily="34" charset="0"/>
                <a:cs typeface="Arial" panose="020B0604020202020204" pitchFamily="34" charset="0"/>
              </a:rPr>
              <a:t>Meets WELL Building standards. </a:t>
            </a:r>
          </a:p>
          <a:p>
            <a:pPr marL="457200" indent="-457200">
              <a:buFont typeface="Arial" panose="020B0604020202020204" pitchFamily="34" charset="0"/>
              <a:buChar char="•"/>
            </a:pPr>
            <a:endParaRPr lang="en-US" sz="32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endParaRPr lang="en-US" sz="3200" dirty="0">
              <a:latin typeface="Aktiv Grotesk" panose="020B0504020202020204" pitchFamily="34" charset="0"/>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216780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1F0B6B48-36EF-402D-9FFE-72CC324E21DC}"/>
              </a:ext>
            </a:extLst>
          </p:cNvPr>
          <p:cNvSpPr/>
          <p:nvPr/>
        </p:nvSpPr>
        <p:spPr>
          <a:xfrm>
            <a:off x="3048000" y="5794986"/>
            <a:ext cx="18288000" cy="4584224"/>
          </a:xfrm>
          <a:prstGeom prst="rect">
            <a:avLst/>
          </a:prstGeom>
          <a:blipFill>
            <a:blip r:embed="rId3" cstate="print">
              <a:extLst>
                <a:ext uri="{BEBA8EAE-BF5A-486C-A8C5-ECC9F3942E4B}">
                  <a14:imgProps xmlns:a14="http://schemas.microsoft.com/office/drawing/2010/main">
                    <a14:imgLayer r:embed="rId4">
                      <a14:imgEffect>
                        <a14:saturation sat="8000"/>
                      </a14:imgEffect>
                      <a14:imgEffect>
                        <a14:brightnessContrast bright="22000"/>
                      </a14:imgEffect>
                    </a14:imgLayer>
                  </a14:imgProps>
                </a:ext>
              </a:extLst>
            </a:blip>
            <a:stretch>
              <a:fillRect/>
            </a:stretch>
          </a:blipFill>
        </p:spPr>
        <p:txBody>
          <a:bodyPr wrap="square" lIns="0" tIns="0" rIns="0" bIns="0" rtlCol="0"/>
          <a:lstStyle/>
          <a:p>
            <a:pPr algn="l" defTabSz="1828800" hangingPunct="1">
              <a:defRPr/>
            </a:pPr>
            <a:endParaRPr sz="3600" b="0" kern="1200" dirty="0">
              <a:solidFill>
                <a:prstClr val="black"/>
              </a:solidFill>
              <a:latin typeface="Calibri"/>
              <a:ea typeface="+mn-ea"/>
              <a:cs typeface="+mn-cs"/>
            </a:endParaRPr>
          </a:p>
        </p:txBody>
      </p:sp>
      <p:sp>
        <p:nvSpPr>
          <p:cNvPr id="21" name="object 10">
            <a:extLst>
              <a:ext uri="{FF2B5EF4-FFF2-40B4-BE49-F238E27FC236}">
                <a16:creationId xmlns:a16="http://schemas.microsoft.com/office/drawing/2014/main" id="{05AF82BE-AB78-4A50-B4CD-DBAC7B2746B4}"/>
              </a:ext>
            </a:extLst>
          </p:cNvPr>
          <p:cNvSpPr/>
          <p:nvPr/>
        </p:nvSpPr>
        <p:spPr>
          <a:xfrm>
            <a:off x="4489423" y="7236193"/>
            <a:ext cx="16990955" cy="3143017"/>
          </a:xfrm>
          <a:prstGeom prst="rect">
            <a:avLst/>
          </a:prstGeom>
          <a:blipFill>
            <a:blip r:embed="rId5" cstate="print">
              <a:extLst>
                <a:ext uri="{BEBA8EAE-BF5A-486C-A8C5-ECC9F3942E4B}">
                  <a14:imgProps xmlns:a14="http://schemas.microsoft.com/office/drawing/2010/main">
                    <a14:imgLayer r:embed="rId6">
                      <a14:imgEffect>
                        <a14:brightnessContrast bright="20000"/>
                      </a14:imgEffect>
                    </a14:imgLayer>
                  </a14:imgProps>
                </a:ext>
              </a:extLst>
            </a:blip>
            <a:stretch>
              <a:fillRect/>
            </a:stretch>
          </a:blipFill>
        </p:spPr>
        <p:txBody>
          <a:bodyPr wrap="square" lIns="0" tIns="0" rIns="0" bIns="0" rtlCol="0"/>
          <a:lstStyle/>
          <a:p>
            <a:endParaRPr sz="6000" dirty="0"/>
          </a:p>
        </p:txBody>
      </p:sp>
      <p:sp>
        <p:nvSpPr>
          <p:cNvPr id="3" name="Text Placeholder 9">
            <a:extLst>
              <a:ext uri="{FF2B5EF4-FFF2-40B4-BE49-F238E27FC236}">
                <a16:creationId xmlns:a16="http://schemas.microsoft.com/office/drawing/2014/main" id="{6B68A262-1194-43F0-9363-AABEFE1754D8}"/>
              </a:ext>
            </a:extLst>
          </p:cNvPr>
          <p:cNvSpPr>
            <a:spLocks noGrp="1"/>
          </p:cNvSpPr>
          <p:nvPr>
            <p:ph type="body" sz="quarter" idx="13"/>
          </p:nvPr>
        </p:nvSpPr>
        <p:spPr>
          <a:xfrm>
            <a:off x="1219199" y="766890"/>
            <a:ext cx="18151152" cy="730250"/>
          </a:xfrm>
        </p:spPr>
        <p:txBody>
          <a:bodyPr/>
          <a:lstStyle/>
          <a:p>
            <a:r>
              <a:rPr lang="en-US" dirty="0">
                <a:solidFill>
                  <a:schemeClr val="tx1"/>
                </a:solidFill>
                <a:latin typeface="Arial" panose="020B0604020202020204" pitchFamily="34" charset="0"/>
                <a:ea typeface="Aktiv Grotesk Light" panose="020B0404020202020204" pitchFamily="34" charset="0"/>
                <a:cs typeface="Arial" panose="020B0604020202020204" pitchFamily="34" charset="0"/>
                <a:sym typeface="Helvetica Neue"/>
              </a:rPr>
              <a:t>490 nanometers</a:t>
            </a:r>
          </a:p>
          <a:p>
            <a:r>
              <a:rPr lang="en-US" sz="4000" b="1" dirty="0">
                <a:latin typeface="Arial" panose="020B0604020202020204" pitchFamily="34" charset="0"/>
                <a:cs typeface="Arial" panose="020B0604020202020204" pitchFamily="34" charset="0"/>
                <a:sym typeface="Aktiv Grotesk Ex"/>
              </a:rPr>
              <a:t>Circadian Response with BIOS SkyBlue technology</a:t>
            </a:r>
          </a:p>
          <a:p>
            <a:endParaRPr lang="en-US" dirty="0"/>
          </a:p>
        </p:txBody>
      </p:sp>
      <p:grpSp>
        <p:nvGrpSpPr>
          <p:cNvPr id="7" name="Group 6">
            <a:extLst>
              <a:ext uri="{FF2B5EF4-FFF2-40B4-BE49-F238E27FC236}">
                <a16:creationId xmlns:a16="http://schemas.microsoft.com/office/drawing/2014/main" id="{85770714-DC74-41EC-83E4-413D59C073CA}"/>
              </a:ext>
            </a:extLst>
          </p:cNvPr>
          <p:cNvGrpSpPr/>
          <p:nvPr/>
        </p:nvGrpSpPr>
        <p:grpSpPr>
          <a:xfrm>
            <a:off x="2129845" y="10056830"/>
            <a:ext cx="19976729" cy="917515"/>
            <a:chOff x="2129845" y="10056830"/>
            <a:chExt cx="19976729" cy="917515"/>
          </a:xfrm>
        </p:grpSpPr>
        <p:sp>
          <p:nvSpPr>
            <p:cNvPr id="8" name="TextBox 7">
              <a:extLst>
                <a:ext uri="{FF2B5EF4-FFF2-40B4-BE49-F238E27FC236}">
                  <a16:creationId xmlns:a16="http://schemas.microsoft.com/office/drawing/2014/main" id="{BE178EEF-7C23-4963-98CD-D4FBFC79879F}"/>
                </a:ext>
              </a:extLst>
            </p:cNvPr>
            <p:cNvSpPr txBox="1"/>
            <p:nvPr/>
          </p:nvSpPr>
          <p:spPr>
            <a:xfrm>
              <a:off x="2129845" y="10572690"/>
              <a:ext cx="1836310" cy="400110"/>
            </a:xfrm>
            <a:prstGeom prst="rect">
              <a:avLst/>
            </a:prstGeom>
            <a:noFill/>
          </p:spPr>
          <p:txBody>
            <a:bodyPr wrap="square" rtlCol="0">
              <a:spAutoFit/>
            </a:bodyPr>
            <a:lstStyle/>
            <a:p>
              <a:r>
                <a:rPr lang="en-US" sz="2000" dirty="0">
                  <a:solidFill>
                    <a:schemeClr val="tx1"/>
                  </a:solidFill>
                  <a:latin typeface="Arial" panose="020B0604020202020204" pitchFamily="34" charset="0"/>
                  <a:ea typeface="Aktiv Grotesk" panose="020B0504020202020204" pitchFamily="34" charset="0"/>
                  <a:cs typeface="Arial" panose="020B0604020202020204" pitchFamily="34" charset="0"/>
                </a:rPr>
                <a:t>380nm</a:t>
              </a:r>
            </a:p>
          </p:txBody>
        </p:sp>
        <p:grpSp>
          <p:nvGrpSpPr>
            <p:cNvPr id="10" name="Group 9">
              <a:extLst>
                <a:ext uri="{FF2B5EF4-FFF2-40B4-BE49-F238E27FC236}">
                  <a16:creationId xmlns:a16="http://schemas.microsoft.com/office/drawing/2014/main" id="{8AE5A103-41CD-4776-B50E-38A3CEC8E017}"/>
                </a:ext>
              </a:extLst>
            </p:cNvPr>
            <p:cNvGrpSpPr/>
            <p:nvPr/>
          </p:nvGrpSpPr>
          <p:grpSpPr>
            <a:xfrm>
              <a:off x="3048000" y="10056830"/>
              <a:ext cx="19058574" cy="917515"/>
              <a:chOff x="3048000" y="10056830"/>
              <a:chExt cx="19058574" cy="917515"/>
            </a:xfrm>
          </p:grpSpPr>
          <p:cxnSp>
            <p:nvCxnSpPr>
              <p:cNvPr id="11" name="Straight Connector 10">
                <a:extLst>
                  <a:ext uri="{FF2B5EF4-FFF2-40B4-BE49-F238E27FC236}">
                    <a16:creationId xmlns:a16="http://schemas.microsoft.com/office/drawing/2014/main" id="{2EC5E431-466A-469B-B13E-CAE060999835}"/>
                  </a:ext>
                </a:extLst>
              </p:cNvPr>
              <p:cNvCxnSpPr>
                <a:cxnSpLocks/>
              </p:cNvCxnSpPr>
              <p:nvPr/>
            </p:nvCxnSpPr>
            <p:spPr>
              <a:xfrm>
                <a:off x="3048000" y="10386248"/>
                <a:ext cx="182882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322596-BA6D-4C30-94D6-7D89B1FBC811}"/>
                  </a:ext>
                </a:extLst>
              </p:cNvPr>
              <p:cNvCxnSpPr/>
              <p:nvPr/>
            </p:nvCxnSpPr>
            <p:spPr>
              <a:xfrm>
                <a:off x="3082505" y="10056830"/>
                <a:ext cx="0" cy="47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D6C67AF-64BC-494E-934D-6BAD5917FCFB}"/>
                  </a:ext>
                </a:extLst>
              </p:cNvPr>
              <p:cNvCxnSpPr>
                <a:cxnSpLocks/>
              </p:cNvCxnSpPr>
              <p:nvPr/>
            </p:nvCxnSpPr>
            <p:spPr>
              <a:xfrm>
                <a:off x="21318747" y="10077354"/>
                <a:ext cx="0" cy="47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200ECC9-1735-4B2B-AAF4-69F43CE4C67D}"/>
                  </a:ext>
                </a:extLst>
              </p:cNvPr>
              <p:cNvSpPr txBox="1"/>
              <p:nvPr/>
            </p:nvSpPr>
            <p:spPr>
              <a:xfrm>
                <a:off x="20270264" y="10572690"/>
                <a:ext cx="1836310" cy="400110"/>
              </a:xfrm>
              <a:prstGeom prst="rect">
                <a:avLst/>
              </a:prstGeom>
              <a:noFill/>
            </p:spPr>
            <p:txBody>
              <a:bodyPr wrap="square" rtlCol="0">
                <a:spAutoFit/>
              </a:bodyPr>
              <a:lstStyle/>
              <a:p>
                <a:r>
                  <a:rPr lang="en-US" sz="2000" dirty="0">
                    <a:solidFill>
                      <a:schemeClr val="tx1"/>
                    </a:solidFill>
                    <a:latin typeface="Arial" panose="020B0604020202020204" pitchFamily="34" charset="0"/>
                    <a:ea typeface="Aktiv Grotesk" panose="020B0504020202020204" pitchFamily="34" charset="0"/>
                    <a:cs typeface="Arial" panose="020B0604020202020204" pitchFamily="34" charset="0"/>
                  </a:rPr>
                  <a:t>760nm</a:t>
                </a:r>
              </a:p>
            </p:txBody>
          </p:sp>
          <p:sp>
            <p:nvSpPr>
              <p:cNvPr id="16" name="TextBox 15">
                <a:extLst>
                  <a:ext uri="{FF2B5EF4-FFF2-40B4-BE49-F238E27FC236}">
                    <a16:creationId xmlns:a16="http://schemas.microsoft.com/office/drawing/2014/main" id="{FD495B01-9F88-4DC1-B9AD-D437FA4FF7C8}"/>
                  </a:ext>
                </a:extLst>
              </p:cNvPr>
              <p:cNvSpPr txBox="1"/>
              <p:nvPr/>
            </p:nvSpPr>
            <p:spPr>
              <a:xfrm>
                <a:off x="15298574" y="10574235"/>
                <a:ext cx="1836310" cy="400110"/>
              </a:xfrm>
              <a:prstGeom prst="rect">
                <a:avLst/>
              </a:prstGeom>
              <a:noFill/>
            </p:spPr>
            <p:txBody>
              <a:bodyPr wrap="square" rtlCol="0">
                <a:spAutoFit/>
              </a:bodyPr>
              <a:lstStyle/>
              <a:p>
                <a:r>
                  <a:rPr lang="en-US" sz="2000" dirty="0">
                    <a:solidFill>
                      <a:schemeClr val="tx1"/>
                    </a:solidFill>
                    <a:latin typeface="Arial" panose="020B0604020202020204" pitchFamily="34" charset="0"/>
                    <a:ea typeface="Aktiv Grotesk" panose="020B0504020202020204" pitchFamily="34" charset="0"/>
                    <a:cs typeface="Arial" panose="020B0604020202020204" pitchFamily="34" charset="0"/>
                  </a:rPr>
                  <a:t>660nm</a:t>
                </a:r>
              </a:p>
            </p:txBody>
          </p:sp>
          <p:sp>
            <p:nvSpPr>
              <p:cNvPr id="17" name="TextBox 16">
                <a:extLst>
                  <a:ext uri="{FF2B5EF4-FFF2-40B4-BE49-F238E27FC236}">
                    <a16:creationId xmlns:a16="http://schemas.microsoft.com/office/drawing/2014/main" id="{9F6B99CC-4004-4821-B5EE-86BCB9036D0A}"/>
                  </a:ext>
                </a:extLst>
              </p:cNvPr>
              <p:cNvSpPr txBox="1"/>
              <p:nvPr/>
            </p:nvSpPr>
            <p:spPr>
              <a:xfrm>
                <a:off x="10281899" y="10570895"/>
                <a:ext cx="1836310" cy="400110"/>
              </a:xfrm>
              <a:prstGeom prst="rect">
                <a:avLst/>
              </a:prstGeom>
              <a:noFill/>
            </p:spPr>
            <p:txBody>
              <a:bodyPr wrap="square" rtlCol="0">
                <a:spAutoFit/>
              </a:bodyPr>
              <a:lstStyle/>
              <a:p>
                <a:r>
                  <a:rPr lang="en-US" sz="2000" dirty="0">
                    <a:solidFill>
                      <a:schemeClr val="tx1"/>
                    </a:solidFill>
                    <a:latin typeface="Arial" panose="020B0604020202020204" pitchFamily="34" charset="0"/>
                    <a:ea typeface="Aktiv Grotesk" panose="020B0504020202020204" pitchFamily="34" charset="0"/>
                    <a:cs typeface="Arial" panose="020B0604020202020204" pitchFamily="34" charset="0"/>
                  </a:rPr>
                  <a:t>555nm</a:t>
                </a:r>
              </a:p>
            </p:txBody>
          </p:sp>
          <p:sp>
            <p:nvSpPr>
              <p:cNvPr id="18" name="TextBox 17">
                <a:extLst>
                  <a:ext uri="{FF2B5EF4-FFF2-40B4-BE49-F238E27FC236}">
                    <a16:creationId xmlns:a16="http://schemas.microsoft.com/office/drawing/2014/main" id="{FAB98C64-2EB3-48EA-8C54-6FD7A6A647ED}"/>
                  </a:ext>
                </a:extLst>
              </p:cNvPr>
              <p:cNvSpPr txBox="1"/>
              <p:nvPr/>
            </p:nvSpPr>
            <p:spPr>
              <a:xfrm>
                <a:off x="7029922" y="10574235"/>
                <a:ext cx="1836310" cy="400110"/>
              </a:xfrm>
              <a:prstGeom prst="rect">
                <a:avLst/>
              </a:prstGeom>
              <a:noFill/>
            </p:spPr>
            <p:txBody>
              <a:bodyPr wrap="square" rtlCol="0">
                <a:spAutoFit/>
              </a:bodyPr>
              <a:lstStyle/>
              <a:p>
                <a:r>
                  <a:rPr lang="en-US" sz="2000" dirty="0">
                    <a:solidFill>
                      <a:schemeClr val="tx1"/>
                    </a:solidFill>
                    <a:latin typeface="Arial" panose="020B0604020202020204" pitchFamily="34" charset="0"/>
                    <a:ea typeface="Aktiv Grotesk" panose="020B0504020202020204" pitchFamily="34" charset="0"/>
                    <a:cs typeface="Arial" panose="020B0604020202020204" pitchFamily="34" charset="0"/>
                  </a:rPr>
                  <a:t>490nm</a:t>
                </a:r>
              </a:p>
            </p:txBody>
          </p:sp>
          <p:cxnSp>
            <p:nvCxnSpPr>
              <p:cNvPr id="19" name="Straight Connector 18">
                <a:extLst>
                  <a:ext uri="{FF2B5EF4-FFF2-40B4-BE49-F238E27FC236}">
                    <a16:creationId xmlns:a16="http://schemas.microsoft.com/office/drawing/2014/main" id="{F5843E62-CF49-4BD0-92CB-34B7CCAF414C}"/>
                  </a:ext>
                </a:extLst>
              </p:cNvPr>
              <p:cNvCxnSpPr>
                <a:cxnSpLocks/>
              </p:cNvCxnSpPr>
              <p:nvPr/>
            </p:nvCxnSpPr>
            <p:spPr>
              <a:xfrm>
                <a:off x="16216729" y="10077354"/>
                <a:ext cx="0" cy="47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5155CA-BBF2-4D39-8079-3A30B700B267}"/>
                  </a:ext>
                </a:extLst>
              </p:cNvPr>
              <p:cNvCxnSpPr>
                <a:cxnSpLocks/>
              </p:cNvCxnSpPr>
              <p:nvPr/>
            </p:nvCxnSpPr>
            <p:spPr>
              <a:xfrm>
                <a:off x="11228516" y="10077354"/>
                <a:ext cx="0" cy="47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F2A4A4-9BB9-49B4-A364-E628CC2F9D8D}"/>
                  </a:ext>
                </a:extLst>
              </p:cNvPr>
              <p:cNvCxnSpPr>
                <a:cxnSpLocks/>
              </p:cNvCxnSpPr>
              <p:nvPr/>
            </p:nvCxnSpPr>
            <p:spPr>
              <a:xfrm>
                <a:off x="7931143" y="10147063"/>
                <a:ext cx="0" cy="47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object 4">
            <a:extLst>
              <a:ext uri="{FF2B5EF4-FFF2-40B4-BE49-F238E27FC236}">
                <a16:creationId xmlns:a16="http://schemas.microsoft.com/office/drawing/2014/main" id="{AD4A4473-6AA9-4652-9664-6EE64205429A}"/>
              </a:ext>
            </a:extLst>
          </p:cNvPr>
          <p:cNvSpPr/>
          <p:nvPr/>
        </p:nvSpPr>
        <p:spPr>
          <a:xfrm>
            <a:off x="3231462" y="5842326"/>
            <a:ext cx="10479558" cy="4536884"/>
          </a:xfrm>
          <a:prstGeom prst="rect">
            <a:avLst/>
          </a:prstGeom>
          <a:blipFill>
            <a:blip r:embed="rId7" cstate="print">
              <a:alphaModFix amt="50000"/>
              <a:extLst>
                <a:ext uri="{BEBA8EAE-BF5A-486C-A8C5-ECC9F3942E4B}">
                  <a14:imgProps xmlns:a14="http://schemas.microsoft.com/office/drawing/2010/main">
                    <a14:imgLayer r:embed="rId8">
                      <a14:imgEffect>
                        <a14:brightnessContrast bright="20000"/>
                      </a14:imgEffect>
                    </a14:imgLayer>
                  </a14:imgProps>
                </a:ext>
              </a:extLst>
            </a:blip>
            <a:stretch>
              <a:fillRect/>
            </a:stretch>
          </a:blipFill>
        </p:spPr>
        <p:txBody>
          <a:bodyPr wrap="square" lIns="0" tIns="0" rIns="0" bIns="0" rtlCol="0"/>
          <a:lstStyle/>
          <a:p>
            <a:endParaRPr sz="6000" dirty="0"/>
          </a:p>
        </p:txBody>
      </p:sp>
      <p:sp>
        <p:nvSpPr>
          <p:cNvPr id="24" name="Arrow: Down 23">
            <a:extLst>
              <a:ext uri="{FF2B5EF4-FFF2-40B4-BE49-F238E27FC236}">
                <a16:creationId xmlns:a16="http://schemas.microsoft.com/office/drawing/2014/main" id="{0B7097C9-BAFB-4B69-BFD9-9B6E44E70D90}"/>
              </a:ext>
            </a:extLst>
          </p:cNvPr>
          <p:cNvSpPr/>
          <p:nvPr/>
        </p:nvSpPr>
        <p:spPr>
          <a:xfrm>
            <a:off x="7697144" y="4553845"/>
            <a:ext cx="624644" cy="1142775"/>
          </a:xfrm>
          <a:prstGeom prst="downArrow">
            <a:avLst/>
          </a:prstGeom>
          <a:solidFill>
            <a:srgbClr val="44C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bject 14">
            <a:extLst>
              <a:ext uri="{FF2B5EF4-FFF2-40B4-BE49-F238E27FC236}">
                <a16:creationId xmlns:a16="http://schemas.microsoft.com/office/drawing/2014/main" id="{5518CE45-54AD-4234-8313-CA9C87DE9358}"/>
              </a:ext>
            </a:extLst>
          </p:cNvPr>
          <p:cNvSpPr txBox="1">
            <a:spLocks/>
          </p:cNvSpPr>
          <p:nvPr/>
        </p:nvSpPr>
        <p:spPr>
          <a:xfrm>
            <a:off x="5347685" y="3429790"/>
            <a:ext cx="5200783" cy="990015"/>
          </a:xfrm>
          <a:prstGeom prst="rect">
            <a:avLst/>
          </a:prstGeom>
        </p:spPr>
        <p:txBody>
          <a:bodyPr vert="horz" wrap="square" lIns="0" tIns="1270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400" marR="10160" algn="ctr">
              <a:lnSpc>
                <a:spcPct val="100000"/>
              </a:lnSpc>
              <a:spcBef>
                <a:spcPts val="0"/>
              </a:spcBef>
            </a:pPr>
            <a:r>
              <a:rPr lang="en-US" sz="3200" b="0" spc="-70" dirty="0">
                <a:latin typeface="Arial" panose="020B0604020202020204" pitchFamily="34" charset="0"/>
                <a:ea typeface="Aktiv Grotesk" panose="020B0504020202020204" pitchFamily="34" charset="0"/>
                <a:cs typeface="Arial" panose="020B0604020202020204" pitchFamily="34" charset="0"/>
              </a:rPr>
              <a:t>Melanopsin</a:t>
            </a:r>
          </a:p>
          <a:p>
            <a:pPr marL="25400" marR="10160" algn="ctr">
              <a:lnSpc>
                <a:spcPct val="100000"/>
              </a:lnSpc>
              <a:spcBef>
                <a:spcPts val="0"/>
              </a:spcBef>
            </a:pPr>
            <a:r>
              <a:rPr lang="en-US" sz="2400" b="0" spc="-70" dirty="0">
                <a:latin typeface="Arial" panose="020B0604020202020204" pitchFamily="34" charset="0"/>
                <a:ea typeface="Aktiv Grotesk" panose="020B0504020202020204" pitchFamily="34" charset="0"/>
                <a:cs typeface="Arial" panose="020B0604020202020204" pitchFamily="34" charset="0"/>
              </a:rPr>
              <a:t>(Newly Discovered Photoreceptor)</a:t>
            </a:r>
          </a:p>
        </p:txBody>
      </p:sp>
      <p:sp>
        <p:nvSpPr>
          <p:cNvPr id="28" name="Arrow: Down 27">
            <a:extLst>
              <a:ext uri="{FF2B5EF4-FFF2-40B4-BE49-F238E27FC236}">
                <a16:creationId xmlns:a16="http://schemas.microsoft.com/office/drawing/2014/main" id="{9969D235-3719-46D7-8ED2-A1941CE1AE71}"/>
              </a:ext>
            </a:extLst>
          </p:cNvPr>
          <p:cNvSpPr/>
          <p:nvPr/>
        </p:nvSpPr>
        <p:spPr>
          <a:xfrm>
            <a:off x="13086376" y="5922870"/>
            <a:ext cx="624644" cy="114277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bject 14">
            <a:extLst>
              <a:ext uri="{FF2B5EF4-FFF2-40B4-BE49-F238E27FC236}">
                <a16:creationId xmlns:a16="http://schemas.microsoft.com/office/drawing/2014/main" id="{5ED4925A-B3DD-4A7A-AFA2-B3EA008086CF}"/>
              </a:ext>
            </a:extLst>
          </p:cNvPr>
          <p:cNvSpPr txBox="1">
            <a:spLocks/>
          </p:cNvSpPr>
          <p:nvPr/>
        </p:nvSpPr>
        <p:spPr>
          <a:xfrm>
            <a:off x="10736917" y="5134713"/>
            <a:ext cx="5200783" cy="620683"/>
          </a:xfrm>
          <a:prstGeom prst="rect">
            <a:avLst/>
          </a:prstGeom>
        </p:spPr>
        <p:txBody>
          <a:bodyPr vert="horz" wrap="square" lIns="0" tIns="1270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400" marR="10160" algn="ctr">
              <a:lnSpc>
                <a:spcPct val="100000"/>
              </a:lnSpc>
              <a:spcBef>
                <a:spcPts val="0"/>
              </a:spcBef>
            </a:pPr>
            <a:r>
              <a:rPr lang="en-US" sz="3200" b="0" spc="-70" dirty="0">
                <a:latin typeface="Arial" panose="020B0604020202020204" pitchFamily="34" charset="0"/>
                <a:ea typeface="Aktiv Grotesk" panose="020B0504020202020204" pitchFamily="34" charset="0"/>
                <a:cs typeface="Arial" panose="020B0604020202020204" pitchFamily="34" charset="0"/>
              </a:rPr>
              <a:t>Traditional LED</a:t>
            </a:r>
          </a:p>
        </p:txBody>
      </p:sp>
      <p:sp>
        <p:nvSpPr>
          <p:cNvPr id="25" name="Rectangle 24">
            <a:extLst>
              <a:ext uri="{FF2B5EF4-FFF2-40B4-BE49-F238E27FC236}">
                <a16:creationId xmlns:a16="http://schemas.microsoft.com/office/drawing/2014/main" id="{513CBF09-61D6-4566-ADCB-47C4E88B1EB3}"/>
              </a:ext>
            </a:extLst>
          </p:cNvPr>
          <p:cNvSpPr/>
          <p:nvPr/>
        </p:nvSpPr>
        <p:spPr>
          <a:xfrm>
            <a:off x="21824830" y="12370279"/>
            <a:ext cx="2087593" cy="1022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E73396D-3E6B-27C6-144E-B662D776E5E5}"/>
              </a:ext>
            </a:extLst>
          </p:cNvPr>
          <p:cNvSpPr txBox="1"/>
          <p:nvPr/>
        </p:nvSpPr>
        <p:spPr>
          <a:xfrm>
            <a:off x="2944378" y="11595209"/>
            <a:ext cx="18471723" cy="646331"/>
          </a:xfrm>
          <a:prstGeom prst="rect">
            <a:avLst/>
          </a:prstGeom>
          <a:noFill/>
        </p:spPr>
        <p:txBody>
          <a:bodyPr wrap="none" rtlCol="0">
            <a:spAutoFit/>
          </a:bodyPr>
          <a:lstStyle/>
          <a:p>
            <a:r>
              <a:rPr lang="en-US" sz="3600" b="0" dirty="0">
                <a:solidFill>
                  <a:schemeClr val="tx1"/>
                </a:solidFill>
                <a:latin typeface="Arial" panose="020B0604020202020204" pitchFamily="34" charset="0"/>
                <a:ea typeface="Aktiv Grotesk Light" panose="020B0404020202020204" pitchFamily="34" charset="0"/>
                <a:cs typeface="Arial" panose="020B0604020202020204" pitchFamily="34" charset="0"/>
              </a:rPr>
              <a:t>Color tuning and traditional LEDs are designed for visual comfort, not biological impact.</a:t>
            </a:r>
          </a:p>
        </p:txBody>
      </p:sp>
      <p:pic>
        <p:nvPicPr>
          <p:cNvPr id="32" name="Image" descr="Image">
            <a:extLst>
              <a:ext uri="{FF2B5EF4-FFF2-40B4-BE49-F238E27FC236}">
                <a16:creationId xmlns:a16="http://schemas.microsoft.com/office/drawing/2014/main" id="{12213989-9EAA-414B-7C84-AD83815E4B9F}"/>
              </a:ext>
            </a:extLst>
          </p:cNvPr>
          <p:cNvPicPr>
            <a:picLocks noChangeAspect="1"/>
          </p:cNvPicPr>
          <p:nvPr/>
        </p:nvPicPr>
        <p:blipFill>
          <a:blip r:embed="rId9"/>
          <a:stretch>
            <a:fillRect/>
          </a:stretch>
        </p:blipFill>
        <p:spPr>
          <a:xfrm>
            <a:off x="22699030" y="12446423"/>
            <a:ext cx="1017566" cy="457200"/>
          </a:xfrm>
          <a:prstGeom prst="rect">
            <a:avLst/>
          </a:prstGeom>
          <a:ln w="12700">
            <a:miter lim="400000"/>
          </a:ln>
        </p:spPr>
      </p:pic>
    </p:spTree>
    <p:extLst>
      <p:ext uri="{BB962C8B-B14F-4D97-AF65-F5344CB8AC3E}">
        <p14:creationId xmlns:p14="http://schemas.microsoft.com/office/powerpoint/2010/main" val="323234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1B53BB30-B97D-EE05-C7B2-3651BA0488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5" t="4127" r="2500" b="60635"/>
          <a:stretch/>
        </p:blipFill>
        <p:spPr>
          <a:xfrm>
            <a:off x="216103" y="1622501"/>
            <a:ext cx="23763636" cy="6569772"/>
          </a:xfrm>
          <a:prstGeom prst="rect">
            <a:avLst/>
          </a:prstGeom>
        </p:spPr>
      </p:pic>
      <p:sp>
        <p:nvSpPr>
          <p:cNvPr id="6" name="Text Placeholder 2">
            <a:extLst>
              <a:ext uri="{FF2B5EF4-FFF2-40B4-BE49-F238E27FC236}">
                <a16:creationId xmlns:a16="http://schemas.microsoft.com/office/drawing/2014/main" id="{7E788B8F-C338-29C5-36A7-57763AAEED7C}"/>
              </a:ext>
            </a:extLst>
          </p:cNvPr>
          <p:cNvSpPr txBox="1">
            <a:spLocks/>
          </p:cNvSpPr>
          <p:nvPr/>
        </p:nvSpPr>
        <p:spPr>
          <a:xfrm>
            <a:off x="1219198" y="766890"/>
            <a:ext cx="14848115" cy="730250"/>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000" dirty="0">
                <a:latin typeface="Arial" panose="020B0604020202020204" pitchFamily="34" charset="0"/>
                <a:ea typeface="Aktiv Grotesk Light" panose="020B0404020202020204" pitchFamily="34" charset="0"/>
                <a:cs typeface="Arial" panose="020B0604020202020204" pitchFamily="34" charset="0"/>
              </a:rPr>
              <a:t>BIOS SkyBlueTechnology</a:t>
            </a:r>
          </a:p>
        </p:txBody>
      </p:sp>
      <p:pic>
        <p:nvPicPr>
          <p:cNvPr id="18" name="Picture 17" descr="Shape&#10;&#10;Description automatically generated with medium confidence">
            <a:extLst>
              <a:ext uri="{FF2B5EF4-FFF2-40B4-BE49-F238E27FC236}">
                <a16:creationId xmlns:a16="http://schemas.microsoft.com/office/drawing/2014/main" id="{95FC44D2-963B-B2C8-ED9F-0FAE2E8AA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7313" y="8154523"/>
            <a:ext cx="6460443" cy="4968547"/>
          </a:xfrm>
          <a:prstGeom prst="rect">
            <a:avLst/>
          </a:prstGeom>
        </p:spPr>
      </p:pic>
      <p:sp>
        <p:nvSpPr>
          <p:cNvPr id="23" name="TextBox 22">
            <a:extLst>
              <a:ext uri="{FF2B5EF4-FFF2-40B4-BE49-F238E27FC236}">
                <a16:creationId xmlns:a16="http://schemas.microsoft.com/office/drawing/2014/main" id="{736FD505-A127-747C-674A-89BD72845C34}"/>
              </a:ext>
            </a:extLst>
          </p:cNvPr>
          <p:cNvSpPr txBox="1"/>
          <p:nvPr/>
        </p:nvSpPr>
        <p:spPr>
          <a:xfrm>
            <a:off x="3703465" y="8274802"/>
            <a:ext cx="10565713" cy="5078313"/>
          </a:xfrm>
          <a:prstGeom prst="rect">
            <a:avLst/>
          </a:prstGeom>
          <a:noFill/>
        </p:spPr>
        <p:txBody>
          <a:bodyPr wrap="none" rtlCol="0">
            <a:spAutoFit/>
          </a:bodyPr>
          <a:lstStyle/>
          <a:p>
            <a:pPr algn="l"/>
            <a:r>
              <a:rPr lang="en-US" sz="3600" b="0" dirty="0">
                <a:solidFill>
                  <a:schemeClr val="tx1"/>
                </a:solidFill>
                <a:latin typeface="Arial" panose="020B0604020202020204" pitchFamily="34" charset="0"/>
                <a:ea typeface="Aktiv Grotesk Light" panose="020B0404020202020204" pitchFamily="34" charset="0"/>
                <a:cs typeface="Arial" panose="020B0604020202020204" pitchFamily="34" charset="0"/>
              </a:rPr>
              <a:t>Creates a clear 490 nm circadian daytime stimulus.</a:t>
            </a:r>
          </a:p>
          <a:p>
            <a:pPr marL="571500" lvl="1" indent="-571500" algn="l">
              <a:buFont typeface="Courier New" panose="02070309020205020404" pitchFamily="49" charset="0"/>
              <a:buChar char="o"/>
            </a:pPr>
            <a:r>
              <a:rPr lang="en-US" sz="3600" b="0" dirty="0">
                <a:solidFill>
                  <a:schemeClr val="tx1"/>
                </a:solidFill>
                <a:latin typeface="Arial" panose="020B0604020202020204" pitchFamily="34" charset="0"/>
                <a:ea typeface="Aktiv Grotesk Light" panose="020B0404020202020204" pitchFamily="34" charset="0"/>
                <a:cs typeface="Arial" panose="020B0604020202020204" pitchFamily="34" charset="0"/>
              </a:rPr>
              <a:t>High photopic lux</a:t>
            </a:r>
          </a:p>
          <a:p>
            <a:pPr marL="571500" lvl="1" indent="-571500" algn="l">
              <a:buFont typeface="Courier New" panose="02070309020205020404" pitchFamily="49" charset="0"/>
              <a:buChar char="o"/>
            </a:pPr>
            <a:r>
              <a:rPr lang="en-US" sz="3600" b="0" dirty="0">
                <a:solidFill>
                  <a:schemeClr val="tx1"/>
                </a:solidFill>
                <a:latin typeface="Arial" panose="020B0604020202020204" pitchFamily="34" charset="0"/>
                <a:ea typeface="Aktiv Grotesk Light" panose="020B0404020202020204" pitchFamily="34" charset="0"/>
                <a:cs typeface="Arial" panose="020B0604020202020204" pitchFamily="34" charset="0"/>
              </a:rPr>
              <a:t>High vertical lux</a:t>
            </a:r>
          </a:p>
          <a:p>
            <a:pPr marL="571500" lvl="1" indent="-571500" algn="l">
              <a:buFont typeface="Courier New" panose="02070309020205020404" pitchFamily="49" charset="0"/>
              <a:buChar char="o"/>
            </a:pPr>
            <a:r>
              <a:rPr lang="en-US" sz="3600" b="0" dirty="0">
                <a:solidFill>
                  <a:schemeClr val="tx1"/>
                </a:solidFill>
                <a:latin typeface="Arial" panose="020B0604020202020204" pitchFamily="34" charset="0"/>
                <a:ea typeface="Aktiv Grotesk Light" panose="020B0404020202020204" pitchFamily="34" charset="0"/>
                <a:cs typeface="Arial" panose="020B0604020202020204" pitchFamily="34" charset="0"/>
              </a:rPr>
              <a:t>Melanopic-rich spectrum</a:t>
            </a:r>
          </a:p>
          <a:p>
            <a:pPr algn="l"/>
            <a:endParaRPr lang="en-US" sz="3600" b="0" dirty="0">
              <a:solidFill>
                <a:schemeClr val="tx1"/>
              </a:solidFill>
              <a:latin typeface="Arial" panose="020B0604020202020204" pitchFamily="34" charset="0"/>
              <a:ea typeface="Aktiv Grotesk Light" panose="020B0404020202020204" pitchFamily="34" charset="0"/>
              <a:cs typeface="Arial" panose="020B0604020202020204" pitchFamily="34" charset="0"/>
            </a:endParaRPr>
          </a:p>
          <a:p>
            <a:pPr algn="l"/>
            <a:r>
              <a:rPr lang="en-US" sz="3600" b="0" dirty="0">
                <a:solidFill>
                  <a:schemeClr val="tx1"/>
                </a:solidFill>
                <a:latin typeface="Arial" panose="020B0604020202020204" pitchFamily="34" charset="0"/>
                <a:ea typeface="Aktiv Grotesk Light" panose="020B0404020202020204" pitchFamily="34" charset="0"/>
                <a:cs typeface="Arial" panose="020B0604020202020204" pitchFamily="34" charset="0"/>
              </a:rPr>
              <a:t>Removes SkyBlue to signal evening and nighttime.</a:t>
            </a:r>
          </a:p>
          <a:p>
            <a:pPr algn="l"/>
            <a:endParaRPr lang="en-US" sz="3600" b="0" dirty="0">
              <a:solidFill>
                <a:schemeClr val="tx1"/>
              </a:solidFill>
              <a:latin typeface="Arial" panose="020B0604020202020204" pitchFamily="34" charset="0"/>
              <a:ea typeface="Aktiv Grotesk Light" panose="020B0404020202020204" pitchFamily="34" charset="0"/>
              <a:cs typeface="Arial" panose="020B0604020202020204" pitchFamily="34" charset="0"/>
            </a:endParaRPr>
          </a:p>
          <a:p>
            <a:pPr algn="l"/>
            <a:r>
              <a:rPr lang="en-US" sz="3600" b="0" dirty="0">
                <a:solidFill>
                  <a:schemeClr val="tx1"/>
                </a:solidFill>
                <a:latin typeface="Arial" panose="020B0604020202020204" pitchFamily="34" charset="0"/>
                <a:ea typeface="Aktiv Grotesk Light" panose="020B0404020202020204" pitchFamily="34" charset="0"/>
                <a:cs typeface="Arial" panose="020B0604020202020204" pitchFamily="34" charset="0"/>
              </a:rPr>
              <a:t>Simple single or two-channel controls. </a:t>
            </a:r>
          </a:p>
          <a:p>
            <a:endParaRPr lang="en-US" sz="3600" b="0" dirty="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endParaRPr>
          </a:p>
        </p:txBody>
      </p:sp>
    </p:spTree>
    <p:extLst>
      <p:ext uri="{BB962C8B-B14F-4D97-AF65-F5344CB8AC3E}">
        <p14:creationId xmlns:p14="http://schemas.microsoft.com/office/powerpoint/2010/main" val="4152799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2">
            <a:extLst>
              <a:ext uri="{FF2B5EF4-FFF2-40B4-BE49-F238E27FC236}">
                <a16:creationId xmlns:a16="http://schemas.microsoft.com/office/drawing/2014/main" id="{B7CF62BA-A1F2-4301-9B20-0066106934D9}"/>
              </a:ext>
            </a:extLst>
          </p:cNvPr>
          <p:cNvSpPr>
            <a:spLocks noGrp="1"/>
          </p:cNvSpPr>
          <p:nvPr>
            <p:ph type="body" sz="quarter" idx="13"/>
          </p:nvPr>
        </p:nvSpPr>
        <p:spPr>
          <a:xfrm>
            <a:off x="1219199" y="766890"/>
            <a:ext cx="11963400" cy="730250"/>
          </a:xfrm>
        </p:spPr>
        <p:txBody>
          <a:bodyPr/>
          <a:lstStyle/>
          <a:p>
            <a:r>
              <a:rPr lang="en-US" dirty="0">
                <a:latin typeface="Arial" panose="020B0604020202020204" pitchFamily="34" charset="0"/>
                <a:cs typeface="Arial" panose="020B0604020202020204" pitchFamily="34" charset="0"/>
              </a:rPr>
              <a:t>What is Melanopic Ratio?</a:t>
            </a:r>
          </a:p>
        </p:txBody>
      </p:sp>
      <p:sp>
        <p:nvSpPr>
          <p:cNvPr id="41" name="Text Placeholder 3">
            <a:extLst>
              <a:ext uri="{FF2B5EF4-FFF2-40B4-BE49-F238E27FC236}">
                <a16:creationId xmlns:a16="http://schemas.microsoft.com/office/drawing/2014/main" id="{E1C5DEE2-097D-4F66-B096-CDAB65EB8B82}"/>
              </a:ext>
            </a:extLst>
          </p:cNvPr>
          <p:cNvSpPr>
            <a:spLocks noGrp="1"/>
          </p:cNvSpPr>
          <p:nvPr>
            <p:ph type="body" sz="quarter" idx="14"/>
          </p:nvPr>
        </p:nvSpPr>
        <p:spPr>
          <a:xfrm>
            <a:off x="1219199" y="1697319"/>
            <a:ext cx="13319591" cy="730250"/>
          </a:xfrm>
        </p:spPr>
        <p:txBody>
          <a:bodyPr/>
          <a:lstStyle/>
          <a:p>
            <a:r>
              <a:rPr lang="en-US" dirty="0">
                <a:latin typeface="Arial" panose="020B0604020202020204" pitchFamily="34" charset="0"/>
                <a:cs typeface="Arial" panose="020B0604020202020204" pitchFamily="34" charset="0"/>
              </a:rPr>
              <a:t>Melanopic to Photopic Ratio </a:t>
            </a:r>
          </a:p>
        </p:txBody>
      </p:sp>
      <p:sp>
        <p:nvSpPr>
          <p:cNvPr id="42" name="Text Placeholder 13">
            <a:extLst>
              <a:ext uri="{FF2B5EF4-FFF2-40B4-BE49-F238E27FC236}">
                <a16:creationId xmlns:a16="http://schemas.microsoft.com/office/drawing/2014/main" id="{57BFAA89-0D18-4F27-99C5-4B903D9E79BA}"/>
              </a:ext>
            </a:extLst>
          </p:cNvPr>
          <p:cNvSpPr>
            <a:spLocks noGrp="1"/>
          </p:cNvSpPr>
          <p:nvPr>
            <p:ph type="body" sz="quarter" idx="16"/>
          </p:nvPr>
        </p:nvSpPr>
        <p:spPr>
          <a:xfrm>
            <a:off x="1244600" y="2715334"/>
            <a:ext cx="7650018" cy="1969289"/>
          </a:xfrm>
          <a:prstGeom prst="rect">
            <a:avLst/>
          </a:prstGeom>
        </p:spPr>
        <p:txBody>
          <a:bodyPr/>
          <a:lstStyle/>
          <a:p>
            <a:r>
              <a:rPr lang="en-US" dirty="0">
                <a:latin typeface="Arial" panose="020B0604020202020204" pitchFamily="34" charset="0"/>
                <a:cs typeface="Arial" panose="020B0604020202020204" pitchFamily="34" charset="0"/>
              </a:rPr>
              <a:t>The melanopic ratio is the ratio of the melanopic response (of the cells in the eye that help control the circadian rhythms) to the visual response.</a:t>
            </a:r>
          </a:p>
        </p:txBody>
      </p:sp>
      <p:sp>
        <p:nvSpPr>
          <p:cNvPr id="43" name="Text Placeholder 17">
            <a:extLst>
              <a:ext uri="{FF2B5EF4-FFF2-40B4-BE49-F238E27FC236}">
                <a16:creationId xmlns:a16="http://schemas.microsoft.com/office/drawing/2014/main" id="{8442E05A-ABAC-4980-830B-22EA91867A5D}"/>
              </a:ext>
            </a:extLst>
          </p:cNvPr>
          <p:cNvSpPr txBox="1">
            <a:spLocks/>
          </p:cNvSpPr>
          <p:nvPr/>
        </p:nvSpPr>
        <p:spPr>
          <a:xfrm>
            <a:off x="1219199" y="4580713"/>
            <a:ext cx="7528802" cy="36073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latin typeface="Arial" panose="020B0604020202020204" pitchFamily="34" charset="0"/>
                <a:cs typeface="Arial" panose="020B0604020202020204" pitchFamily="34" charset="0"/>
              </a:rPr>
              <a:t>Melanopic Ratio = m/p ratio</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It is the ratio of melanopic response to the visual response for a given light source/CCT</a:t>
            </a:r>
          </a:p>
        </p:txBody>
      </p:sp>
      <p:pic>
        <p:nvPicPr>
          <p:cNvPr id="44" name="Picture 43" descr="A close up of a device&#10;&#10;Description automatically generated">
            <a:extLst>
              <a:ext uri="{FF2B5EF4-FFF2-40B4-BE49-F238E27FC236}">
                <a16:creationId xmlns:a16="http://schemas.microsoft.com/office/drawing/2014/main" id="{39B9615A-2E24-44CE-B493-7BF8CF6536FF}"/>
              </a:ext>
            </a:extLst>
          </p:cNvPr>
          <p:cNvPicPr>
            <a:picLocks noChangeAspect="1"/>
          </p:cNvPicPr>
          <p:nvPr/>
        </p:nvPicPr>
        <p:blipFill rotWithShape="1">
          <a:blip r:embed="rId3">
            <a:extLst>
              <a:ext uri="{28A0092B-C50C-407E-A947-70E740481C1C}">
                <a14:useLocalDpi xmlns:a14="http://schemas.microsoft.com/office/drawing/2010/main" val="0"/>
              </a:ext>
            </a:extLst>
          </a:blip>
          <a:srcRect l="1745" r="2464"/>
          <a:stretch/>
        </p:blipFill>
        <p:spPr>
          <a:xfrm>
            <a:off x="8920020" y="2943929"/>
            <a:ext cx="14590644" cy="8900165"/>
          </a:xfrm>
          <a:prstGeom prst="rect">
            <a:avLst/>
          </a:prstGeom>
        </p:spPr>
      </p:pic>
      <p:pic>
        <p:nvPicPr>
          <p:cNvPr id="45" name="Picture 44" descr="A close up of a logo&#10;&#10;Description automatically generated">
            <a:extLst>
              <a:ext uri="{FF2B5EF4-FFF2-40B4-BE49-F238E27FC236}">
                <a16:creationId xmlns:a16="http://schemas.microsoft.com/office/drawing/2014/main" id="{280FFDC2-DBCD-4B48-AA4A-FD4DCC385F6B}"/>
              </a:ext>
            </a:extLst>
          </p:cNvPr>
          <p:cNvPicPr>
            <a:picLocks noChangeAspect="1"/>
          </p:cNvPicPr>
          <p:nvPr/>
        </p:nvPicPr>
        <p:blipFill rotWithShape="1">
          <a:blip r:embed="rId4">
            <a:extLst>
              <a:ext uri="{28A0092B-C50C-407E-A947-70E740481C1C}">
                <a14:useLocalDpi xmlns:a14="http://schemas.microsoft.com/office/drawing/2010/main" val="0"/>
              </a:ext>
            </a:extLst>
          </a:blip>
          <a:srcRect l="2978" r="3594" b="16907"/>
          <a:stretch/>
        </p:blipFill>
        <p:spPr>
          <a:xfrm>
            <a:off x="9107682" y="2943929"/>
            <a:ext cx="14230962" cy="7395414"/>
          </a:xfrm>
          <a:prstGeom prst="rect">
            <a:avLst/>
          </a:prstGeom>
          <a:ln>
            <a:noFill/>
          </a:ln>
        </p:spPr>
      </p:pic>
      <p:grpSp>
        <p:nvGrpSpPr>
          <p:cNvPr id="46" name="Group 45">
            <a:extLst>
              <a:ext uri="{FF2B5EF4-FFF2-40B4-BE49-F238E27FC236}">
                <a16:creationId xmlns:a16="http://schemas.microsoft.com/office/drawing/2014/main" id="{1D7D2855-7BE4-4476-932D-474576A44D0A}"/>
              </a:ext>
            </a:extLst>
          </p:cNvPr>
          <p:cNvGrpSpPr/>
          <p:nvPr/>
        </p:nvGrpSpPr>
        <p:grpSpPr>
          <a:xfrm>
            <a:off x="12525671" y="2517979"/>
            <a:ext cx="2179139" cy="1717356"/>
            <a:chOff x="4067471" y="8881371"/>
            <a:chExt cx="2179139" cy="1717356"/>
          </a:xfrm>
        </p:grpSpPr>
        <p:sp>
          <p:nvSpPr>
            <p:cNvPr id="47" name="Flowchart: Off-page Connector 46">
              <a:extLst>
                <a:ext uri="{FF2B5EF4-FFF2-40B4-BE49-F238E27FC236}">
                  <a16:creationId xmlns:a16="http://schemas.microsoft.com/office/drawing/2014/main" id="{F7DAEA0B-6C37-434B-9688-ADC0386E0D7E}"/>
                </a:ext>
              </a:extLst>
            </p:cNvPr>
            <p:cNvSpPr/>
            <p:nvPr/>
          </p:nvSpPr>
          <p:spPr>
            <a:xfrm>
              <a:off x="4067472" y="9518073"/>
              <a:ext cx="2179138" cy="1080654"/>
            </a:xfrm>
            <a:prstGeom prst="flowChartOffpageConnector">
              <a:avLst/>
            </a:prstGeom>
            <a:solidFill>
              <a:srgbClr val="56C9F3"/>
            </a:solidFill>
            <a:ln w="38100">
              <a:solidFill>
                <a:srgbClr val="56C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13">
              <a:extLst>
                <a:ext uri="{FF2B5EF4-FFF2-40B4-BE49-F238E27FC236}">
                  <a16:creationId xmlns:a16="http://schemas.microsoft.com/office/drawing/2014/main" id="{133AD287-B1A5-41A7-BB0F-3ACB94D94773}"/>
                </a:ext>
              </a:extLst>
            </p:cNvPr>
            <p:cNvSpPr txBox="1">
              <a:spLocks/>
            </p:cNvSpPr>
            <p:nvPr/>
          </p:nvSpPr>
          <p:spPr>
            <a:xfrm>
              <a:off x="4067471" y="8881371"/>
              <a:ext cx="2179138" cy="1273403"/>
            </a:xfrm>
            <a:prstGeom prst="rect">
              <a:avLst/>
            </a:prstGeom>
            <a:solidFill>
              <a:schemeClr val="bg1"/>
            </a:solidFill>
            <a:ln w="38100">
              <a:solidFill>
                <a:srgbClr val="56C9F3"/>
              </a:solidFill>
            </a:ln>
          </p:spPr>
          <p:txBody>
            <a:bodyPr/>
            <a:lstStyle>
              <a:lvl1pPr marL="0" indent="0" algn="l" defTabSz="584200" rtl="0" eaLnBrk="1" latinLnBrk="0" hangingPunct="1">
                <a:lnSpc>
                  <a:spcPct val="120000"/>
                </a:lnSpc>
                <a:spcBef>
                  <a:spcPts val="1800"/>
                </a:spcBef>
                <a:buFont typeface="Arial" panose="020B0604020202020204" pitchFamily="34" charset="0"/>
                <a:buNone/>
                <a:defRPr sz="2500" b="0" kern="1200" spc="50">
                  <a:solidFill>
                    <a:srgbClr val="000000"/>
                  </a:solidFill>
                  <a:latin typeface="Aktiv Grotesk"/>
                  <a:ea typeface="Aktiv Grotesk"/>
                  <a:cs typeface="Aktiv Grotesk"/>
                  <a:sym typeface="Aktiv Grotesk"/>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3000"/>
                </a:lnSpc>
              </a:pPr>
              <a:r>
                <a:rPr lang="en-US" dirty="0">
                  <a:latin typeface="Arial" panose="020B0604020202020204" pitchFamily="34" charset="0"/>
                  <a:ea typeface="Aktiv Grotesk Medium" panose="020B0504020202020204" pitchFamily="34" charset="0"/>
                  <a:cs typeface="Arial" panose="020B0604020202020204" pitchFamily="34" charset="0"/>
                </a:rPr>
                <a:t>melanopic response (circadian)</a:t>
              </a:r>
            </a:p>
          </p:txBody>
        </p:sp>
      </p:grpSp>
      <p:grpSp>
        <p:nvGrpSpPr>
          <p:cNvPr id="49" name="Group 48">
            <a:extLst>
              <a:ext uri="{FF2B5EF4-FFF2-40B4-BE49-F238E27FC236}">
                <a16:creationId xmlns:a16="http://schemas.microsoft.com/office/drawing/2014/main" id="{948CCE26-0383-46AF-8626-46031E5FBAFA}"/>
              </a:ext>
            </a:extLst>
          </p:cNvPr>
          <p:cNvGrpSpPr/>
          <p:nvPr/>
        </p:nvGrpSpPr>
        <p:grpSpPr>
          <a:xfrm>
            <a:off x="15020772" y="2517979"/>
            <a:ext cx="2179139" cy="1717356"/>
            <a:chOff x="6493744" y="8881371"/>
            <a:chExt cx="2179139" cy="1717356"/>
          </a:xfrm>
        </p:grpSpPr>
        <p:sp>
          <p:nvSpPr>
            <p:cNvPr id="50" name="Flowchart: Off-page Connector 49">
              <a:extLst>
                <a:ext uri="{FF2B5EF4-FFF2-40B4-BE49-F238E27FC236}">
                  <a16:creationId xmlns:a16="http://schemas.microsoft.com/office/drawing/2014/main" id="{C7F4EB8D-96E1-45A3-83D3-CD61C714BB25}"/>
                </a:ext>
              </a:extLst>
            </p:cNvPr>
            <p:cNvSpPr/>
            <p:nvPr/>
          </p:nvSpPr>
          <p:spPr>
            <a:xfrm>
              <a:off x="6493745" y="9518073"/>
              <a:ext cx="2179138" cy="1080654"/>
            </a:xfrm>
            <a:prstGeom prst="flowChartOffpageConnector">
              <a:avLst/>
            </a:prstGeom>
            <a:solidFill>
              <a:srgbClr val="8DD048"/>
            </a:solidFill>
            <a:ln w="38100">
              <a:solidFill>
                <a:srgbClr val="8D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 Placeholder 13">
              <a:extLst>
                <a:ext uri="{FF2B5EF4-FFF2-40B4-BE49-F238E27FC236}">
                  <a16:creationId xmlns:a16="http://schemas.microsoft.com/office/drawing/2014/main" id="{228164AD-5EF4-4A37-8DAD-B93399C66DB9}"/>
                </a:ext>
              </a:extLst>
            </p:cNvPr>
            <p:cNvSpPr txBox="1">
              <a:spLocks/>
            </p:cNvSpPr>
            <p:nvPr/>
          </p:nvSpPr>
          <p:spPr>
            <a:xfrm>
              <a:off x="6493744" y="8881371"/>
              <a:ext cx="2179138" cy="1273403"/>
            </a:xfrm>
            <a:prstGeom prst="rect">
              <a:avLst/>
            </a:prstGeom>
            <a:solidFill>
              <a:schemeClr val="bg1"/>
            </a:solidFill>
            <a:ln w="38100">
              <a:solidFill>
                <a:srgbClr val="8DD048"/>
              </a:solidFill>
            </a:ln>
          </p:spPr>
          <p:txBody>
            <a:bodyPr/>
            <a:lstStyle>
              <a:lvl1pPr marL="0" indent="0" algn="l" defTabSz="584200" rtl="0" eaLnBrk="1" latinLnBrk="0" hangingPunct="1">
                <a:lnSpc>
                  <a:spcPct val="120000"/>
                </a:lnSpc>
                <a:spcBef>
                  <a:spcPts val="1800"/>
                </a:spcBef>
                <a:buFont typeface="Arial" panose="020B0604020202020204" pitchFamily="34" charset="0"/>
                <a:buNone/>
                <a:defRPr sz="2500" b="0" kern="1200" spc="50">
                  <a:solidFill>
                    <a:srgbClr val="000000"/>
                  </a:solidFill>
                  <a:latin typeface="Aktiv Grotesk"/>
                  <a:ea typeface="Aktiv Grotesk"/>
                  <a:cs typeface="Aktiv Grotesk"/>
                  <a:sym typeface="Aktiv Grotesk"/>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3000"/>
                </a:lnSpc>
              </a:pPr>
              <a:r>
                <a:rPr lang="en-US" dirty="0">
                  <a:latin typeface="Arial" panose="020B0604020202020204" pitchFamily="34" charset="0"/>
                  <a:ea typeface="Aktiv Grotesk Medium" panose="020B0504020202020204" pitchFamily="34" charset="0"/>
                  <a:cs typeface="Arial" panose="020B0604020202020204" pitchFamily="34" charset="0"/>
                </a:rPr>
                <a:t>photopic response (visual)</a:t>
              </a:r>
            </a:p>
          </p:txBody>
        </p:sp>
      </p:grpSp>
      <p:sp>
        <p:nvSpPr>
          <p:cNvPr id="52" name="Text Placeholder 17">
            <a:extLst>
              <a:ext uri="{FF2B5EF4-FFF2-40B4-BE49-F238E27FC236}">
                <a16:creationId xmlns:a16="http://schemas.microsoft.com/office/drawing/2014/main" id="{860F12D3-6D65-4BE0-92ED-5E797F9302A1}"/>
              </a:ext>
            </a:extLst>
          </p:cNvPr>
          <p:cNvSpPr txBox="1">
            <a:spLocks/>
          </p:cNvSpPr>
          <p:nvPr/>
        </p:nvSpPr>
        <p:spPr>
          <a:xfrm>
            <a:off x="9518073" y="11224074"/>
            <a:ext cx="3482864" cy="4345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0" dirty="0">
                <a:latin typeface="Arial" panose="020B0604020202020204" pitchFamily="34" charset="0"/>
                <a:cs typeface="Arial" panose="020B0604020202020204" pitchFamily="34" charset="0"/>
              </a:rPr>
              <a:t>Source: 3000K LED</a:t>
            </a:r>
          </a:p>
        </p:txBody>
      </p:sp>
      <p:grpSp>
        <p:nvGrpSpPr>
          <p:cNvPr id="53" name="Group 52">
            <a:extLst>
              <a:ext uri="{FF2B5EF4-FFF2-40B4-BE49-F238E27FC236}">
                <a16:creationId xmlns:a16="http://schemas.microsoft.com/office/drawing/2014/main" id="{B17539DE-D8EB-4EEA-A14E-58E4F3A6343E}"/>
              </a:ext>
            </a:extLst>
          </p:cNvPr>
          <p:cNvGrpSpPr/>
          <p:nvPr/>
        </p:nvGrpSpPr>
        <p:grpSpPr>
          <a:xfrm>
            <a:off x="17313206" y="1905462"/>
            <a:ext cx="2273687" cy="1919476"/>
            <a:chOff x="17750834" y="1871906"/>
            <a:chExt cx="2273687" cy="1919476"/>
          </a:xfrm>
        </p:grpSpPr>
        <p:sp>
          <p:nvSpPr>
            <p:cNvPr id="54" name="Flowchart: Off-page Connector 53">
              <a:extLst>
                <a:ext uri="{FF2B5EF4-FFF2-40B4-BE49-F238E27FC236}">
                  <a16:creationId xmlns:a16="http://schemas.microsoft.com/office/drawing/2014/main" id="{4243C2DE-55F0-4FF0-BEBC-4171421C8E93}"/>
                </a:ext>
              </a:extLst>
            </p:cNvPr>
            <p:cNvSpPr/>
            <p:nvPr/>
          </p:nvSpPr>
          <p:spPr>
            <a:xfrm>
              <a:off x="17750834" y="1871906"/>
              <a:ext cx="2273687" cy="1919476"/>
            </a:xfrm>
            <a:prstGeom prst="flowChartOffpageConnector">
              <a:avLst/>
            </a:prstGeom>
            <a:blipFill dpi="0" rotWithShape="1">
              <a:blip r:embed="rId5">
                <a:extLst>
                  <a:ext uri="{28A0092B-C50C-407E-A947-70E740481C1C}">
                    <a14:useLocalDpi xmlns:a14="http://schemas.microsoft.com/office/drawing/2010/main" val="0"/>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 Placeholder 13">
              <a:extLst>
                <a:ext uri="{FF2B5EF4-FFF2-40B4-BE49-F238E27FC236}">
                  <a16:creationId xmlns:a16="http://schemas.microsoft.com/office/drawing/2014/main" id="{840AFBF7-7913-485A-B1D6-F617D61C3CB3}"/>
                </a:ext>
              </a:extLst>
            </p:cNvPr>
            <p:cNvSpPr txBox="1">
              <a:spLocks/>
            </p:cNvSpPr>
            <p:nvPr/>
          </p:nvSpPr>
          <p:spPr>
            <a:xfrm>
              <a:off x="17796783" y="1910543"/>
              <a:ext cx="2179138" cy="1273403"/>
            </a:xfrm>
            <a:prstGeom prst="rect">
              <a:avLst/>
            </a:prstGeom>
            <a:solidFill>
              <a:schemeClr val="bg1"/>
            </a:solidFill>
            <a:ln w="38100">
              <a:noFill/>
            </a:ln>
          </p:spPr>
          <p:txBody>
            <a:bodyPr/>
            <a:lstStyle>
              <a:lvl1pPr marL="0" indent="0" algn="l" defTabSz="584200" rtl="0" eaLnBrk="1" latinLnBrk="0" hangingPunct="1">
                <a:lnSpc>
                  <a:spcPct val="120000"/>
                </a:lnSpc>
                <a:spcBef>
                  <a:spcPts val="1800"/>
                </a:spcBef>
                <a:buFont typeface="Arial" panose="020B0604020202020204" pitchFamily="34" charset="0"/>
                <a:buNone/>
                <a:defRPr sz="2500" b="0" kern="1200" spc="50">
                  <a:solidFill>
                    <a:srgbClr val="000000"/>
                  </a:solidFill>
                  <a:latin typeface="Aktiv Grotesk"/>
                  <a:ea typeface="Aktiv Grotesk"/>
                  <a:cs typeface="Aktiv Grotesk"/>
                  <a:sym typeface="Aktiv Grotesk"/>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3000"/>
                </a:lnSpc>
              </a:pPr>
              <a:r>
                <a:rPr lang="en-US" dirty="0">
                  <a:latin typeface="Arial" panose="020B0604020202020204" pitchFamily="34" charset="0"/>
                  <a:ea typeface="Aktiv Grotesk Medium" panose="020B0504020202020204" pitchFamily="34" charset="0"/>
                  <a:cs typeface="Arial" panose="020B0604020202020204" pitchFamily="34" charset="0"/>
                </a:rPr>
                <a:t>3000K LED</a:t>
              </a:r>
            </a:p>
          </p:txBody>
        </p:sp>
      </p:grpSp>
      <p:sp>
        <p:nvSpPr>
          <p:cNvPr id="19" name="Rectangle 18">
            <a:extLst>
              <a:ext uri="{FF2B5EF4-FFF2-40B4-BE49-F238E27FC236}">
                <a16:creationId xmlns:a16="http://schemas.microsoft.com/office/drawing/2014/main" id="{29EC1DC1-01AE-4E44-A15C-3368274F3B17}"/>
              </a:ext>
            </a:extLst>
          </p:cNvPr>
          <p:cNvSpPr/>
          <p:nvPr/>
        </p:nvSpPr>
        <p:spPr>
          <a:xfrm>
            <a:off x="21893842" y="12408895"/>
            <a:ext cx="2018581" cy="990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Image" descr="Image">
            <a:extLst>
              <a:ext uri="{FF2B5EF4-FFF2-40B4-BE49-F238E27FC236}">
                <a16:creationId xmlns:a16="http://schemas.microsoft.com/office/drawing/2014/main" id="{6D0AEBFD-EF17-190A-B9FF-E6CAC6933BAE}"/>
              </a:ext>
            </a:extLst>
          </p:cNvPr>
          <p:cNvPicPr>
            <a:picLocks noChangeAspect="1"/>
          </p:cNvPicPr>
          <p:nvPr/>
        </p:nvPicPr>
        <p:blipFill>
          <a:blip r:embed="rId6"/>
          <a:stretch>
            <a:fillRect/>
          </a:stretch>
        </p:blipFill>
        <p:spPr>
          <a:xfrm>
            <a:off x="22699030" y="12446423"/>
            <a:ext cx="1017566" cy="457200"/>
          </a:xfrm>
          <a:prstGeom prst="rect">
            <a:avLst/>
          </a:prstGeom>
          <a:ln w="12700">
            <a:miter lim="400000"/>
          </a:ln>
        </p:spPr>
      </p:pic>
    </p:spTree>
    <p:extLst>
      <p:ext uri="{BB962C8B-B14F-4D97-AF65-F5344CB8AC3E}">
        <p14:creationId xmlns:p14="http://schemas.microsoft.com/office/powerpoint/2010/main" val="29992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dissolve">
                                      <p:cBhvr>
                                        <p:cTn id="2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BE0DD585-8B22-463F-B968-BBF4F442498B}"/>
              </a:ext>
            </a:extLst>
          </p:cNvPr>
          <p:cNvSpPr/>
          <p:nvPr/>
        </p:nvSpPr>
        <p:spPr>
          <a:xfrm>
            <a:off x="0" y="0"/>
            <a:ext cx="10948082" cy="137159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 name="Rectangle 10">
            <a:extLst>
              <a:ext uri="{FF2B5EF4-FFF2-40B4-BE49-F238E27FC236}">
                <a16:creationId xmlns:a16="http://schemas.microsoft.com/office/drawing/2014/main" id="{3812A3DA-D08F-5940-8F7E-8465756964C9}"/>
              </a:ext>
            </a:extLst>
          </p:cNvPr>
          <p:cNvSpPr/>
          <p:nvPr/>
        </p:nvSpPr>
        <p:spPr>
          <a:xfrm>
            <a:off x="874530" y="2684109"/>
            <a:ext cx="6161459" cy="3080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5" name="Text Placeholder 3">
            <a:extLst>
              <a:ext uri="{FF2B5EF4-FFF2-40B4-BE49-F238E27FC236}">
                <a16:creationId xmlns:a16="http://schemas.microsoft.com/office/drawing/2014/main" id="{ADF90CE8-0C8F-491B-A745-6A93374E4A78}"/>
              </a:ext>
            </a:extLst>
          </p:cNvPr>
          <p:cNvSpPr txBox="1">
            <a:spLocks/>
          </p:cNvSpPr>
          <p:nvPr/>
        </p:nvSpPr>
        <p:spPr>
          <a:xfrm>
            <a:off x="650002" y="873008"/>
            <a:ext cx="10808987" cy="563826"/>
          </a:xfrm>
          <a:prstGeom prst="rect">
            <a:avLst/>
          </a:prstGeom>
        </p:spPr>
        <p:txBody>
          <a:bodyPr/>
          <a:lstStyle>
            <a:lvl1pPr marL="0" indent="0" algn="l" defTabSz="1828800" rtl="0" eaLnBrk="1" latinLnBrk="0" hangingPunct="1">
              <a:lnSpc>
                <a:spcPct val="90000"/>
              </a:lnSpc>
              <a:spcBef>
                <a:spcPts val="2000"/>
              </a:spcBef>
              <a:buFont typeface="Arial" panose="020B0604020202020204" pitchFamily="34" charset="0"/>
              <a:buNone/>
              <a:defRPr sz="3600" b="1" i="0" kern="1200" spc="300">
                <a:solidFill>
                  <a:srgbClr val="FCFDFE"/>
                </a:solidFill>
                <a:latin typeface="Eagle"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latin typeface="Arial" panose="020B0604020202020204" pitchFamily="34" charset="0"/>
                <a:ea typeface="Aktiv Grotesk" panose="020B0504020202020204" pitchFamily="34" charset="0"/>
                <a:cs typeface="Arial" panose="020B0604020202020204" pitchFamily="34" charset="0"/>
              </a:rPr>
              <a:t>BIOS Circadian Solutions</a:t>
            </a:r>
          </a:p>
          <a:p>
            <a:pPr>
              <a:spcBef>
                <a:spcPts val="600"/>
              </a:spcBef>
            </a:pPr>
            <a:r>
              <a:rPr lang="en-US" b="0" dirty="0">
                <a:latin typeface="Arial" panose="020B0604020202020204" pitchFamily="34" charset="0"/>
                <a:cs typeface="Arial" panose="020B0604020202020204" pitchFamily="34" charset="0"/>
              </a:rPr>
              <a:t>Where + When to Use </a:t>
            </a:r>
            <a:r>
              <a:rPr lang="en-US" b="0" dirty="0">
                <a:latin typeface="Arial" panose="020B0604020202020204" pitchFamily="34" charset="0"/>
                <a:ea typeface="Aktiv Grotesk" panose="020B0504020202020204" pitchFamily="34" charset="0"/>
                <a:cs typeface="Arial" panose="020B0604020202020204" pitchFamily="34" charset="0"/>
              </a:rPr>
              <a:t>│  Decision Tree</a:t>
            </a:r>
            <a:endParaRPr lang="en-US" b="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5D48C5EA-2086-4DB3-99AF-71B77858AA40}"/>
              </a:ext>
            </a:extLst>
          </p:cNvPr>
          <p:cNvSpPr/>
          <p:nvPr/>
        </p:nvSpPr>
        <p:spPr>
          <a:xfrm>
            <a:off x="939224" y="2873669"/>
            <a:ext cx="8466033" cy="8586966"/>
          </a:xfrm>
          <a:prstGeom prst="rect">
            <a:avLst/>
          </a:prstGeom>
        </p:spPr>
        <p:txBody>
          <a:bodyPr wrap="square" anchor="t">
            <a:spAutoFit/>
          </a:bodyPr>
          <a:lstStyle/>
          <a:p>
            <a:pPr marL="571443" lvl="1" indent="-571443" algn="l">
              <a:buFont typeface="Arial" panose="020B0604020202020204" pitchFamily="34" charset="0"/>
              <a:buChar char="•"/>
            </a:pPr>
            <a:r>
              <a:rPr lang="en-US" sz="3200" u="sng" dirty="0">
                <a:solidFill>
                  <a:schemeClr val="bg1"/>
                </a:solidFill>
                <a:latin typeface="Arial" panose="020B0604020202020204" pitchFamily="34" charset="0"/>
                <a:ea typeface="Aktiv Grotesk" panose="020B0504020202020204" pitchFamily="34" charset="0"/>
                <a:cs typeface="Arial" panose="020B0604020202020204" pitchFamily="34" charset="0"/>
              </a:rPr>
              <a:t>Biological Static</a:t>
            </a:r>
          </a:p>
          <a:p>
            <a:pPr marL="1485796" lvl="2" indent="-571443" algn="l">
              <a:buFont typeface="Arial" panose="020B0604020202020204" pitchFamily="34" charset="0"/>
              <a:buChar char="•"/>
            </a:pPr>
            <a:r>
              <a:rPr lang="en-US" sz="2800" b="0" dirty="0">
                <a:solidFill>
                  <a:schemeClr val="bg1"/>
                </a:solidFill>
                <a:latin typeface="Arial" panose="020B0604020202020204" pitchFamily="34" charset="0"/>
                <a:ea typeface="Aktiv Grotesk" panose="020B0504020202020204" pitchFamily="34" charset="0"/>
                <a:cs typeface="Arial" panose="020B0604020202020204" pitchFamily="34" charset="0"/>
              </a:rPr>
              <a:t>Anything only in operation after 7am and before 7pm.  </a:t>
            </a:r>
          </a:p>
          <a:p>
            <a:pPr marL="571443" lvl="1" indent="-571443" algn="l">
              <a:spcBef>
                <a:spcPts val="2400"/>
              </a:spcBef>
              <a:buFont typeface="Arial" panose="020B0604020202020204" pitchFamily="34" charset="0"/>
              <a:buChar char="•"/>
            </a:pPr>
            <a:r>
              <a:rPr lang="en-US" sz="3200" u="sng" dirty="0">
                <a:solidFill>
                  <a:schemeClr val="bg1"/>
                </a:solidFill>
                <a:latin typeface="Arial" panose="020B0604020202020204" pitchFamily="34" charset="0"/>
                <a:ea typeface="Aktiv Grotesk" panose="020B0504020202020204" pitchFamily="34" charset="0"/>
                <a:cs typeface="Arial" panose="020B0604020202020204" pitchFamily="34" charset="0"/>
              </a:rPr>
              <a:t>Biological Dynamic (500K shift)</a:t>
            </a:r>
          </a:p>
          <a:p>
            <a:pPr marL="1485797" lvl="3" indent="-571443" algn="l">
              <a:buFont typeface="Arial" panose="020B0604020202020204" pitchFamily="34" charset="0"/>
              <a:buChar char="•"/>
            </a:pPr>
            <a:r>
              <a:rPr lang="en-US" sz="2800" b="0" dirty="0">
                <a:solidFill>
                  <a:schemeClr val="bg1"/>
                </a:solidFill>
                <a:latin typeface="Arial" panose="020B0604020202020204" pitchFamily="34" charset="0"/>
                <a:ea typeface="Aktiv Grotesk" panose="020B0504020202020204" pitchFamily="34" charset="0"/>
                <a:cs typeface="Arial" panose="020B0604020202020204" pitchFamily="34" charset="0"/>
              </a:rPr>
              <a:t>Anything in operation before 7am and after 7pm.</a:t>
            </a:r>
          </a:p>
          <a:p>
            <a:pPr marL="1485797" lvl="3" indent="-571443" algn="l">
              <a:buFont typeface="Arial" panose="020B0604020202020204" pitchFamily="34" charset="0"/>
              <a:buChar char="•"/>
            </a:pPr>
            <a:r>
              <a:rPr lang="en-US" sz="2800" b="0" dirty="0">
                <a:solidFill>
                  <a:schemeClr val="bg1"/>
                </a:solidFill>
                <a:latin typeface="Arial" panose="020B0604020202020204" pitchFamily="34" charset="0"/>
                <a:ea typeface="Aktiv Grotesk" panose="020B0504020202020204" pitchFamily="34" charset="0"/>
                <a:cs typeface="Arial" panose="020B0604020202020204" pitchFamily="34" charset="0"/>
              </a:rPr>
              <a:t>Color shift is not acceptable (Hospitals)</a:t>
            </a:r>
          </a:p>
          <a:p>
            <a:pPr marL="571443" lvl="1" indent="-571443" algn="l">
              <a:spcBef>
                <a:spcPts val="2400"/>
              </a:spcBef>
              <a:buFont typeface="Arial" panose="020B0604020202020204" pitchFamily="34" charset="0"/>
              <a:buChar char="•"/>
            </a:pPr>
            <a:r>
              <a:rPr lang="en-US" sz="3200" u="sng" dirty="0">
                <a:solidFill>
                  <a:schemeClr val="bg1"/>
                </a:solidFill>
                <a:latin typeface="Arial" panose="020B0604020202020204" pitchFamily="34" charset="0"/>
                <a:ea typeface="Aktiv Grotesk" panose="020B0504020202020204" pitchFamily="34" charset="0"/>
                <a:cs typeface="Arial" panose="020B0604020202020204" pitchFamily="34" charset="0"/>
              </a:rPr>
              <a:t>Biological Tunable (dim to 2700K)</a:t>
            </a:r>
          </a:p>
          <a:p>
            <a:pPr marL="1485797" lvl="3" indent="-571443" algn="l">
              <a:buFont typeface="Arial" panose="020B0604020202020204" pitchFamily="34" charset="0"/>
              <a:buChar char="•"/>
            </a:pPr>
            <a:r>
              <a:rPr lang="en-US" sz="2800" b="0" dirty="0">
                <a:solidFill>
                  <a:schemeClr val="bg1"/>
                </a:solidFill>
                <a:latin typeface="Arial" panose="020B0604020202020204" pitchFamily="34" charset="0"/>
                <a:ea typeface="Aktiv Grotesk" panose="020B0504020202020204" pitchFamily="34" charset="0"/>
                <a:cs typeface="Arial" panose="020B0604020202020204" pitchFamily="34" charset="0"/>
              </a:rPr>
              <a:t>Anything in operation before 7am and after 7pm, but people don’t sleep there.  </a:t>
            </a:r>
          </a:p>
          <a:p>
            <a:pPr marL="1485797" lvl="3" indent="-571443" algn="l">
              <a:buFont typeface="Arial" panose="020B0604020202020204" pitchFamily="34" charset="0"/>
              <a:buChar char="•"/>
            </a:pPr>
            <a:r>
              <a:rPr lang="en-US" sz="2800" b="0" dirty="0">
                <a:solidFill>
                  <a:schemeClr val="bg1"/>
                </a:solidFill>
                <a:latin typeface="Arial" panose="020B0604020202020204" pitchFamily="34" charset="0"/>
                <a:ea typeface="Aktiv Grotesk" panose="020B0504020202020204" pitchFamily="34" charset="0"/>
                <a:cs typeface="Arial" panose="020B0604020202020204" pitchFamily="34" charset="0"/>
              </a:rPr>
              <a:t>Color shift is preferred (Offices)</a:t>
            </a:r>
          </a:p>
          <a:p>
            <a:pPr marL="571443" lvl="1" indent="-571443" algn="l">
              <a:spcBef>
                <a:spcPts val="2400"/>
              </a:spcBef>
              <a:buFont typeface="Arial" panose="020B0604020202020204" pitchFamily="34" charset="0"/>
              <a:buChar char="•"/>
            </a:pPr>
            <a:r>
              <a:rPr lang="en-US" sz="3200" u="sng" dirty="0">
                <a:solidFill>
                  <a:schemeClr val="bg1"/>
                </a:solidFill>
                <a:latin typeface="Arial" panose="020B0604020202020204" pitchFamily="34" charset="0"/>
                <a:ea typeface="Aktiv Grotesk" panose="020B0504020202020204" pitchFamily="34" charset="0"/>
                <a:cs typeface="Arial" panose="020B0604020202020204" pitchFamily="34" charset="0"/>
              </a:rPr>
              <a:t>Biological Dim-to-Warm (dim to 1800K)</a:t>
            </a:r>
          </a:p>
          <a:p>
            <a:pPr marL="1485797" lvl="3" indent="-571443" algn="l">
              <a:buFont typeface="Arial" panose="020B0604020202020204" pitchFamily="34" charset="0"/>
              <a:buChar char="•"/>
            </a:pPr>
            <a:r>
              <a:rPr lang="en-US" sz="2800" b="0" dirty="0">
                <a:solidFill>
                  <a:schemeClr val="bg1"/>
                </a:solidFill>
                <a:latin typeface="Arial" panose="020B0604020202020204" pitchFamily="34" charset="0"/>
                <a:ea typeface="Aktiv Grotesk" panose="020B0504020202020204" pitchFamily="34" charset="0"/>
                <a:cs typeface="Arial" panose="020B0604020202020204" pitchFamily="34" charset="0"/>
              </a:rPr>
              <a:t>Anything in operation before 7am and after 7pm, </a:t>
            </a:r>
          </a:p>
          <a:p>
            <a:pPr marL="1485797" lvl="3" indent="-571443" algn="l">
              <a:buFont typeface="Arial" panose="020B0604020202020204" pitchFamily="34" charset="0"/>
              <a:buChar char="•"/>
            </a:pPr>
            <a:r>
              <a:rPr lang="en-US" sz="2800" b="0" dirty="0">
                <a:solidFill>
                  <a:schemeClr val="bg1"/>
                </a:solidFill>
                <a:latin typeface="Arial" panose="020B0604020202020204" pitchFamily="34" charset="0"/>
                <a:ea typeface="Aktiv Grotesk" panose="020B0504020202020204" pitchFamily="34" charset="0"/>
                <a:cs typeface="Arial" panose="020B0604020202020204" pitchFamily="34" charset="0"/>
              </a:rPr>
              <a:t>People sleep there.  </a:t>
            </a:r>
          </a:p>
          <a:p>
            <a:pPr marL="1485797" lvl="3" indent="-571443" algn="l">
              <a:buFont typeface="Arial" panose="020B0604020202020204" pitchFamily="34" charset="0"/>
              <a:buChar char="•"/>
            </a:pPr>
            <a:r>
              <a:rPr lang="en-US" sz="2800" b="0" dirty="0">
                <a:solidFill>
                  <a:schemeClr val="bg1"/>
                </a:solidFill>
                <a:latin typeface="Arial" panose="020B0604020202020204" pitchFamily="34" charset="0"/>
                <a:ea typeface="Aktiv Grotesk" panose="020B0504020202020204" pitchFamily="34" charset="0"/>
                <a:cs typeface="Arial" panose="020B0604020202020204" pitchFamily="34" charset="0"/>
              </a:rPr>
              <a:t>Color shift is preferred (Senior Living, Residential, Patient Rooms, Hospitality)</a:t>
            </a:r>
          </a:p>
        </p:txBody>
      </p:sp>
      <p:pic>
        <p:nvPicPr>
          <p:cNvPr id="3" name="Picture 2" descr="Timeline&#10;&#10;Description automatically generated">
            <a:extLst>
              <a:ext uri="{FF2B5EF4-FFF2-40B4-BE49-F238E27FC236}">
                <a16:creationId xmlns:a16="http://schemas.microsoft.com/office/drawing/2014/main" id="{85EDCE7E-9F67-893C-10D7-463117A92789}"/>
              </a:ext>
            </a:extLst>
          </p:cNvPr>
          <p:cNvPicPr>
            <a:picLocks noChangeAspect="1"/>
          </p:cNvPicPr>
          <p:nvPr/>
        </p:nvPicPr>
        <p:blipFill rotWithShape="1">
          <a:blip r:embed="rId2">
            <a:extLst>
              <a:ext uri="{28A0092B-C50C-407E-A947-70E740481C1C}">
                <a14:useLocalDpi xmlns:a14="http://schemas.microsoft.com/office/drawing/2010/main" val="0"/>
              </a:ext>
            </a:extLst>
          </a:blip>
          <a:srcRect l="6283" t="31854" r="4745" b="9296"/>
          <a:stretch/>
        </p:blipFill>
        <p:spPr>
          <a:xfrm>
            <a:off x="11458989" y="1700477"/>
            <a:ext cx="12050481" cy="10315041"/>
          </a:xfrm>
          <a:prstGeom prst="rect">
            <a:avLst/>
          </a:prstGeom>
        </p:spPr>
      </p:pic>
      <p:cxnSp>
        <p:nvCxnSpPr>
          <p:cNvPr id="8" name="Straight Connector 7">
            <a:extLst>
              <a:ext uri="{FF2B5EF4-FFF2-40B4-BE49-F238E27FC236}">
                <a16:creationId xmlns:a16="http://schemas.microsoft.com/office/drawing/2014/main" id="{FFECDC2F-07CA-3D72-F4A8-60A60D2545D5}"/>
              </a:ext>
            </a:extLst>
          </p:cNvPr>
          <p:cNvCxnSpPr>
            <a:cxnSpLocks/>
          </p:cNvCxnSpPr>
          <p:nvPr/>
        </p:nvCxnSpPr>
        <p:spPr>
          <a:xfrm flipH="1">
            <a:off x="2" y="1436834"/>
            <a:ext cx="9620248" cy="0"/>
          </a:xfrm>
          <a:prstGeom prst="line">
            <a:avLst/>
          </a:prstGeom>
          <a:ln w="38100">
            <a:solidFill>
              <a:srgbClr val="F2C1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019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1C4CFD0-CCC1-4083-818A-8567439AB0A9}"/>
              </a:ext>
            </a:extLst>
          </p:cNvPr>
          <p:cNvSpPr>
            <a:spLocks noGrp="1"/>
          </p:cNvSpPr>
          <p:nvPr>
            <p:ph type="body" sz="quarter" idx="23"/>
          </p:nvPr>
        </p:nvSpPr>
        <p:spPr>
          <a:xfrm>
            <a:off x="-25400" y="783252"/>
            <a:ext cx="6477355" cy="1674813"/>
          </a:xfrm>
        </p:spPr>
        <p:txBody>
          <a:bodyPr/>
          <a:lstStyle/>
          <a:p>
            <a:r>
              <a:rPr lang="en-US" dirty="0">
                <a:latin typeface="Arial" panose="020B0604020202020204" pitchFamily="34" charset="0"/>
                <a:cs typeface="Arial" panose="020B0604020202020204" pitchFamily="34" charset="0"/>
              </a:rPr>
              <a:t>ABOUT BIOS</a:t>
            </a:r>
          </a:p>
        </p:txBody>
      </p:sp>
      <p:sp>
        <p:nvSpPr>
          <p:cNvPr id="14" name="TextBox 13">
            <a:extLst>
              <a:ext uri="{FF2B5EF4-FFF2-40B4-BE49-F238E27FC236}">
                <a16:creationId xmlns:a16="http://schemas.microsoft.com/office/drawing/2014/main" id="{9237927E-2E48-4B59-BF25-42CA52451BB6}"/>
              </a:ext>
            </a:extLst>
          </p:cNvPr>
          <p:cNvSpPr txBox="1"/>
          <p:nvPr/>
        </p:nvSpPr>
        <p:spPr>
          <a:xfrm>
            <a:off x="10686858" y="4437960"/>
            <a:ext cx="5482912" cy="338554"/>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600" b="0" dirty="0">
                <a:solidFill>
                  <a:schemeClr val="bg1"/>
                </a:solidFill>
              </a:rPr>
              <a:t>First LED light on NASA’s ISS </a:t>
            </a:r>
            <a:r>
              <a:rPr lang="en-US" sz="1400" b="0" dirty="0">
                <a:solidFill>
                  <a:schemeClr val="bg1"/>
                </a:solidFill>
              </a:rPr>
              <a:t>(Credit: nasa.gov)</a:t>
            </a:r>
          </a:p>
        </p:txBody>
      </p:sp>
      <p:sp>
        <p:nvSpPr>
          <p:cNvPr id="11" name="Content Placeholder 2">
            <a:extLst>
              <a:ext uri="{FF2B5EF4-FFF2-40B4-BE49-F238E27FC236}">
                <a16:creationId xmlns:a16="http://schemas.microsoft.com/office/drawing/2014/main" id="{E78EC83E-315F-4097-8ED1-24470B2DCCA7}"/>
              </a:ext>
            </a:extLst>
          </p:cNvPr>
          <p:cNvSpPr txBox="1">
            <a:spLocks/>
          </p:cNvSpPr>
          <p:nvPr/>
        </p:nvSpPr>
        <p:spPr>
          <a:xfrm>
            <a:off x="603331" y="2345053"/>
            <a:ext cx="8759311" cy="8641068"/>
          </a:xfrm>
          <a:prstGeom prst="rect">
            <a:avLst/>
          </a:prstGeom>
        </p:spPr>
        <p:txBody>
          <a:bodyPr vert="horz" lIns="137160" tIns="68580" rIns="137160" bIns="68580" rtlCol="0">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457200" indent="-457200">
              <a:buFont typeface="Arial" panose="020B0604020202020204" pitchFamily="34" charset="0"/>
              <a:buChar char="•"/>
            </a:pPr>
            <a:r>
              <a:rPr lang="en-US" sz="3200" b="0" dirty="0">
                <a:solidFill>
                  <a:schemeClr val="bg1"/>
                </a:solidFill>
                <a:latin typeface="Arial" panose="020B0604020202020204" pitchFamily="34" charset="0"/>
                <a:ea typeface="Aktiv Grotesk Light" panose="020B0404020202020204" pitchFamily="34" charset="0"/>
                <a:cs typeface="Arial" panose="020B0604020202020204" pitchFamily="34" charset="0"/>
              </a:rPr>
              <a:t>A NASA Spin-Off </a:t>
            </a:r>
          </a:p>
          <a:p>
            <a:pPr marL="457200" indent="-457200">
              <a:buFont typeface="Arial" panose="020B0604020202020204" pitchFamily="34" charset="0"/>
              <a:buChar char="•"/>
            </a:pPr>
            <a:endParaRPr lang="en-US" sz="3200" b="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p>
            <a:pPr marL="457200" indent="-457200">
              <a:buFont typeface="Arial" panose="020B0604020202020204" pitchFamily="34" charset="0"/>
              <a:buChar char="•"/>
            </a:pPr>
            <a:r>
              <a:rPr lang="en-US" sz="3200" b="0" dirty="0">
                <a:solidFill>
                  <a:schemeClr val="bg1"/>
                </a:solidFill>
                <a:latin typeface="Arial" panose="020B0604020202020204" pitchFamily="34" charset="0"/>
                <a:ea typeface="Aktiv Grotesk Light" panose="020B0404020202020204" pitchFamily="34" charset="0"/>
                <a:cs typeface="Arial" panose="020B0604020202020204" pitchFamily="34" charset="0"/>
              </a:rPr>
              <a:t>Developed the first LED light on the International Space Station (ISS)</a:t>
            </a:r>
          </a:p>
          <a:p>
            <a:pPr marL="457200" indent="-457200">
              <a:buFont typeface="Arial" panose="020B0604020202020204" pitchFamily="34" charset="0"/>
              <a:buChar char="•"/>
            </a:pPr>
            <a:endParaRPr lang="en-US" sz="3200" b="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p>
            <a:pPr marL="457200" indent="-457200">
              <a:buFont typeface="Arial" panose="020B0604020202020204" pitchFamily="34" charset="0"/>
              <a:buChar char="•"/>
            </a:pPr>
            <a:r>
              <a:rPr lang="en-US" sz="3200" b="0" dirty="0">
                <a:solidFill>
                  <a:schemeClr val="bg1"/>
                </a:solidFill>
                <a:latin typeface="Arial" panose="020B0604020202020204" pitchFamily="34" charset="0"/>
                <a:ea typeface="Aktiv Grotesk Light" panose="020B0404020202020204" pitchFamily="34" charset="0"/>
                <a:cs typeface="Arial" panose="020B0604020202020204" pitchFamily="34" charset="0"/>
              </a:rPr>
              <a:t>Jet Lag Mitigation experts for professional athletes, MLB, and Olympic teams</a:t>
            </a:r>
          </a:p>
          <a:p>
            <a:pPr marL="457200" indent="-457200">
              <a:spcBef>
                <a:spcPts val="1800"/>
              </a:spcBef>
              <a:buFont typeface="Arial" panose="020B0604020202020204" pitchFamily="34" charset="0"/>
              <a:buChar char="•"/>
            </a:pPr>
            <a:r>
              <a:rPr lang="en-US" sz="3200" b="0" dirty="0">
                <a:solidFill>
                  <a:schemeClr val="bg1"/>
                </a:solidFill>
                <a:latin typeface="Arial" panose="020B0604020202020204" pitchFamily="34" charset="0"/>
                <a:ea typeface="Aktiv Grotesk Light" panose="020B0404020202020204" pitchFamily="34" charset="0"/>
                <a:cs typeface="Arial" panose="020B0604020202020204" pitchFamily="34" charset="0"/>
              </a:rPr>
              <a:t>Named Inventor on 75+ issued patents</a:t>
            </a:r>
          </a:p>
          <a:p>
            <a:pPr marL="457200" indent="-457200">
              <a:spcBef>
                <a:spcPts val="1800"/>
              </a:spcBef>
              <a:buFont typeface="Arial" panose="020B0604020202020204" pitchFamily="34" charset="0"/>
              <a:buChar char="•"/>
            </a:pPr>
            <a:r>
              <a:rPr lang="en-US" sz="3200" b="0" dirty="0">
                <a:solidFill>
                  <a:schemeClr val="bg1"/>
                </a:solidFill>
                <a:latin typeface="Arial" panose="020B0604020202020204" pitchFamily="34" charset="0"/>
                <a:ea typeface="Aktiv Grotesk Light" panose="020B0404020202020204" pitchFamily="34" charset="0"/>
                <a:cs typeface="Arial" panose="020B0604020202020204" pitchFamily="34" charset="0"/>
              </a:rPr>
              <a:t>National Science Foundation (NSF) Fellow</a:t>
            </a:r>
          </a:p>
          <a:p>
            <a:pPr marL="457200" indent="-457200">
              <a:spcBef>
                <a:spcPts val="1800"/>
              </a:spcBef>
              <a:buFont typeface="Arial" panose="020B0604020202020204" pitchFamily="34" charset="0"/>
              <a:buChar char="•"/>
            </a:pPr>
            <a:r>
              <a:rPr lang="en-US" sz="3200" b="0" dirty="0">
                <a:solidFill>
                  <a:schemeClr val="bg1"/>
                </a:solidFill>
                <a:latin typeface="Arial" panose="020B0604020202020204" pitchFamily="34" charset="0"/>
                <a:ea typeface="Aktiv Grotesk Light" panose="020B0404020202020204" pitchFamily="34" charset="0"/>
                <a:cs typeface="Arial" panose="020B0604020202020204" pitchFamily="34" charset="0"/>
              </a:rPr>
              <a:t>WELL™ Faculty Members</a:t>
            </a:r>
          </a:p>
          <a:p>
            <a:pPr marL="457200" indent="-457200">
              <a:spcBef>
                <a:spcPts val="1800"/>
              </a:spcBef>
              <a:buFont typeface="Arial" panose="020B0604020202020204" pitchFamily="34" charset="0"/>
              <a:buChar char="•"/>
            </a:pPr>
            <a:r>
              <a:rPr lang="en-US" sz="3200" b="0" dirty="0">
                <a:solidFill>
                  <a:schemeClr val="bg1"/>
                </a:solidFill>
                <a:latin typeface="Arial" panose="020B0604020202020204" pitchFamily="34" charset="0"/>
                <a:ea typeface="Aktiv Grotesk Light" panose="020B0404020202020204" pitchFamily="34" charset="0"/>
                <a:cs typeface="Arial" panose="020B0604020202020204" pitchFamily="34" charset="0"/>
              </a:rPr>
              <a:t>Ongoing research with Harvard, National Institute of Mental Health, Callison RTKL workplace study, Dept. of Defense, and </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Aktiv Grotesk Light" panose="020B0404020202020204" pitchFamily="34" charset="0"/>
                <a:cs typeface="Arial" panose="020B0604020202020204" pitchFamily="34" charset="0"/>
                <a:sym typeface="Aktiv Grotesk Ex Light"/>
              </a:rPr>
              <a:t>GSA P100 2021</a:t>
            </a:r>
          </a:p>
          <a:p>
            <a:pPr marL="457200" indent="-457200">
              <a:spcBef>
                <a:spcPts val="1800"/>
              </a:spcBef>
              <a:buFont typeface="Arial" panose="020B0604020202020204" pitchFamily="34" charset="0"/>
              <a:buChar char="•"/>
            </a:pPr>
            <a:endParaRPr lang="en-US" sz="3200" b="0" dirty="0">
              <a:solidFill>
                <a:schemeClr val="bg1"/>
              </a:solidFill>
              <a:latin typeface="Aktiv Grotesk Light" panose="020B0404020202020204" pitchFamily="34" charset="0"/>
              <a:ea typeface="Aktiv Grotesk Light" panose="020B0404020202020204" pitchFamily="34" charset="0"/>
              <a:cs typeface="Aktiv Grotesk Light" panose="020B0404020202020204" pitchFamily="34" charset="0"/>
            </a:endParaRPr>
          </a:p>
          <a:p>
            <a:endParaRPr lang="en-US" sz="2400" dirty="0">
              <a:solidFill>
                <a:schemeClr val="bg1"/>
              </a:solidFill>
            </a:endParaRPr>
          </a:p>
        </p:txBody>
      </p:sp>
      <p:sp>
        <p:nvSpPr>
          <p:cNvPr id="26" name="Text Placeholder 1">
            <a:extLst>
              <a:ext uri="{FF2B5EF4-FFF2-40B4-BE49-F238E27FC236}">
                <a16:creationId xmlns:a16="http://schemas.microsoft.com/office/drawing/2014/main" id="{AA5F064D-D44A-4895-BFF4-FC215BD88311}"/>
              </a:ext>
            </a:extLst>
          </p:cNvPr>
          <p:cNvSpPr txBox="1">
            <a:spLocks/>
          </p:cNvSpPr>
          <p:nvPr/>
        </p:nvSpPr>
        <p:spPr>
          <a:xfrm>
            <a:off x="5936626" y="10876915"/>
            <a:ext cx="13896090" cy="1654249"/>
          </a:xfrm>
          <a:prstGeom prst="rect">
            <a:avLst/>
          </a:prstGeom>
        </p:spPr>
        <p:txBody>
          <a:bodyPr vert="horz" lIns="182880" tIns="91440" rIns="182880" bIns="91440" rtlCol="0" anchor="t">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825500" hangingPunct="0"/>
            <a:endParaRPr lang="en-US" sz="5400" kern="1200" dirty="0">
              <a:solidFill>
                <a:srgbClr val="FF0000"/>
              </a:solidFill>
              <a:latin typeface="Aktiv Grotesk Ex Thin" panose="020B0404020203020204" pitchFamily="34" charset="0"/>
              <a:ea typeface="Aktiv Grotesk Medium" panose="020B0504020202020204" pitchFamily="34" charset="0"/>
              <a:cs typeface="Aktiv Grotesk Ex Thin" panose="020B0404020203020204" pitchFamily="34" charset="0"/>
            </a:endParaRPr>
          </a:p>
        </p:txBody>
      </p:sp>
      <p:grpSp>
        <p:nvGrpSpPr>
          <p:cNvPr id="2" name="Group 1">
            <a:extLst>
              <a:ext uri="{FF2B5EF4-FFF2-40B4-BE49-F238E27FC236}">
                <a16:creationId xmlns:a16="http://schemas.microsoft.com/office/drawing/2014/main" id="{6B0F99A7-B0DC-3BC8-0F70-4D305515F808}"/>
              </a:ext>
            </a:extLst>
          </p:cNvPr>
          <p:cNvGrpSpPr/>
          <p:nvPr/>
        </p:nvGrpSpPr>
        <p:grpSpPr>
          <a:xfrm>
            <a:off x="9851616" y="1278428"/>
            <a:ext cx="14513725" cy="10571460"/>
            <a:chOff x="9851616" y="3144528"/>
            <a:chExt cx="14513725" cy="10571460"/>
          </a:xfrm>
        </p:grpSpPr>
        <p:pic>
          <p:nvPicPr>
            <p:cNvPr id="18" name="Picture 17" descr="A picture containing floor, indoor, wall, ceiling&#10;&#10;Description automatically generated">
              <a:extLst>
                <a:ext uri="{FF2B5EF4-FFF2-40B4-BE49-F238E27FC236}">
                  <a16:creationId xmlns:a16="http://schemas.microsoft.com/office/drawing/2014/main" id="{53CC1EE6-BC43-8459-E7C3-DF2C7E30E314}"/>
                </a:ext>
              </a:extLst>
            </p:cNvPr>
            <p:cNvPicPr>
              <a:picLocks noChangeAspect="1"/>
            </p:cNvPicPr>
            <p:nvPr/>
          </p:nvPicPr>
          <p:blipFill rotWithShape="1">
            <a:blip r:embed="rId3"/>
            <a:srcRect t="10228"/>
            <a:stretch/>
          </p:blipFill>
          <p:spPr>
            <a:xfrm>
              <a:off x="9851616" y="3144528"/>
              <a:ext cx="7587501" cy="4624608"/>
            </a:xfrm>
            <a:prstGeom prst="rect">
              <a:avLst/>
            </a:prstGeom>
          </p:spPr>
        </p:pic>
        <p:pic>
          <p:nvPicPr>
            <p:cNvPr id="22" name="Picture 21" descr="A picture containing indoor, floor, room, furniture&#10;&#10;Description automatically generated">
              <a:extLst>
                <a:ext uri="{FF2B5EF4-FFF2-40B4-BE49-F238E27FC236}">
                  <a16:creationId xmlns:a16="http://schemas.microsoft.com/office/drawing/2014/main" id="{5A085E34-8F54-09CD-0E10-82A03397D2FC}"/>
                </a:ext>
              </a:extLst>
            </p:cNvPr>
            <p:cNvPicPr>
              <a:picLocks noChangeAspect="1"/>
            </p:cNvPicPr>
            <p:nvPr/>
          </p:nvPicPr>
          <p:blipFill rotWithShape="1">
            <a:blip r:embed="rId4"/>
            <a:srcRect r="11360" b="9145"/>
            <a:stretch/>
          </p:blipFill>
          <p:spPr>
            <a:xfrm>
              <a:off x="17578874" y="3149161"/>
              <a:ext cx="6786465" cy="4624608"/>
            </a:xfrm>
            <a:prstGeom prst="rect">
              <a:avLst/>
            </a:prstGeom>
          </p:spPr>
        </p:pic>
        <p:pic>
          <p:nvPicPr>
            <p:cNvPr id="23" name="Picture 22" descr="A picture containing text, floor, ceiling, indoor&#10;&#10;Description automatically generated">
              <a:extLst>
                <a:ext uri="{FF2B5EF4-FFF2-40B4-BE49-F238E27FC236}">
                  <a16:creationId xmlns:a16="http://schemas.microsoft.com/office/drawing/2014/main" id="{9ED15E18-C5DC-357B-8FC6-9FA77C9D80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 r="29505" b="6819"/>
            <a:stretch/>
          </p:blipFill>
          <p:spPr>
            <a:xfrm>
              <a:off x="17578875" y="7885738"/>
              <a:ext cx="6786466" cy="5830250"/>
            </a:xfrm>
            <a:prstGeom prst="rect">
              <a:avLst/>
            </a:prstGeom>
          </p:spPr>
        </p:pic>
        <p:pic>
          <p:nvPicPr>
            <p:cNvPr id="6" name="Picture 5" descr="A picture containing indoor, ceiling, floor, chair&#10;&#10;Description automatically generated">
              <a:extLst>
                <a:ext uri="{FF2B5EF4-FFF2-40B4-BE49-F238E27FC236}">
                  <a16:creationId xmlns:a16="http://schemas.microsoft.com/office/drawing/2014/main" id="{AD0B7F1F-07C2-CAE0-E9E9-E63866735E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987"/>
            <a:stretch/>
          </p:blipFill>
          <p:spPr>
            <a:xfrm>
              <a:off x="9851616" y="7884361"/>
              <a:ext cx="7587501" cy="5825713"/>
            </a:xfrm>
            <a:prstGeom prst="rect">
              <a:avLst/>
            </a:prstGeom>
          </p:spPr>
        </p:pic>
      </p:grpSp>
      <p:sp>
        <p:nvSpPr>
          <p:cNvPr id="3" name="TextBox 2">
            <a:extLst>
              <a:ext uri="{FF2B5EF4-FFF2-40B4-BE49-F238E27FC236}">
                <a16:creationId xmlns:a16="http://schemas.microsoft.com/office/drawing/2014/main" id="{103F7D69-D34A-B72C-0186-C4C2FC275BCF}"/>
              </a:ext>
            </a:extLst>
          </p:cNvPr>
          <p:cNvSpPr txBox="1"/>
          <p:nvPr/>
        </p:nvSpPr>
        <p:spPr>
          <a:xfrm>
            <a:off x="10176891" y="11971848"/>
            <a:ext cx="13896090" cy="646331"/>
          </a:xfrm>
          <a:prstGeom prst="rect">
            <a:avLst/>
          </a:prstGeom>
          <a:noFill/>
        </p:spPr>
        <p:txBody>
          <a:bodyPr wrap="square" rtlCol="0">
            <a:spAutoFit/>
          </a:bodyPr>
          <a:lstStyle/>
          <a:p>
            <a:pPr algn="l"/>
            <a:r>
              <a:rPr lang="en-US" sz="1800" b="0" dirty="0">
                <a:solidFill>
                  <a:schemeClr val="tx1"/>
                </a:solidFill>
                <a:latin typeface="Arial" panose="020B0604020202020204" pitchFamily="34" charset="0"/>
                <a:ea typeface="Aktiv Grotesk Light" panose="020B0404020202020204" pitchFamily="34" charset="0"/>
                <a:cs typeface="Arial" panose="020B0604020202020204" pitchFamily="34" charset="0"/>
              </a:rPr>
              <a:t>Key BIOS customer installations include UC San Diego geriatric emergency departments, Blue Skies Texas Freedom House senior living, Cincinnati Children’s Hospital and Medical Center NICU, The Christ Hospital NICU, and Callison RTKL’s New York City offices.</a:t>
            </a:r>
          </a:p>
        </p:txBody>
      </p:sp>
      <p:pic>
        <p:nvPicPr>
          <p:cNvPr id="13" name="Image" descr="Image">
            <a:extLst>
              <a:ext uri="{FF2B5EF4-FFF2-40B4-BE49-F238E27FC236}">
                <a16:creationId xmlns:a16="http://schemas.microsoft.com/office/drawing/2014/main" id="{03BC707C-5C1B-8C0B-4ADA-817DD2193207}"/>
              </a:ext>
            </a:extLst>
          </p:cNvPr>
          <p:cNvPicPr>
            <a:picLocks noChangeAspect="1"/>
          </p:cNvPicPr>
          <p:nvPr/>
        </p:nvPicPr>
        <p:blipFill>
          <a:blip r:embed="rId7"/>
          <a:stretch>
            <a:fillRect/>
          </a:stretch>
        </p:blipFill>
        <p:spPr>
          <a:xfrm>
            <a:off x="22699030" y="12894295"/>
            <a:ext cx="1017566" cy="457200"/>
          </a:xfrm>
          <a:prstGeom prst="rect">
            <a:avLst/>
          </a:prstGeom>
          <a:ln w="12700">
            <a:miter lim="400000"/>
          </a:ln>
        </p:spPr>
      </p:pic>
    </p:spTree>
    <p:extLst>
      <p:ext uri="{BB962C8B-B14F-4D97-AF65-F5344CB8AC3E}">
        <p14:creationId xmlns:p14="http://schemas.microsoft.com/office/powerpoint/2010/main" val="1823061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EB3A800-A00C-AE48-BB7A-0FC0E2153D89}"/>
              </a:ext>
            </a:extLst>
          </p:cNvPr>
          <p:cNvSpPr>
            <a:spLocks noGrp="1"/>
          </p:cNvSpPr>
          <p:nvPr>
            <p:ph type="body" sz="quarter" idx="10"/>
          </p:nvPr>
        </p:nvSpPr>
        <p:spPr>
          <a:xfrm>
            <a:off x="1228434" y="8214209"/>
            <a:ext cx="13718489" cy="3056533"/>
          </a:xfrm>
        </p:spPr>
        <p:txBody>
          <a:bodyPr/>
          <a:lstStyle/>
          <a:p>
            <a:r>
              <a:rPr lang="en-US" dirty="0"/>
              <a:t>Our BIOS Portfolio</a:t>
            </a:r>
          </a:p>
        </p:txBody>
      </p:sp>
      <p:sp>
        <p:nvSpPr>
          <p:cNvPr id="3" name="Rectangle 2">
            <a:extLst>
              <a:ext uri="{FF2B5EF4-FFF2-40B4-BE49-F238E27FC236}">
                <a16:creationId xmlns:a16="http://schemas.microsoft.com/office/drawing/2014/main" id="{3BE2996C-3FA7-41AD-B314-60DAE2ACD505}"/>
              </a:ext>
            </a:extLst>
          </p:cNvPr>
          <p:cNvSpPr/>
          <p:nvPr/>
        </p:nvSpPr>
        <p:spPr>
          <a:xfrm>
            <a:off x="21893842" y="12284015"/>
            <a:ext cx="2018581" cy="117688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6271318"/>
      </p:ext>
    </p:extLst>
  </p:cSld>
  <p:clrMapOvr>
    <a:masterClrMapping/>
  </p:clrMapOvr>
  <p:transition spd="med"/>
</p:sld>
</file>

<file path=ppt/theme/theme1.xml><?xml version="1.0" encoding="utf-8"?>
<a:theme xmlns:a="http://schemas.openxmlformats.org/drawingml/2006/main" name="Intro Sections End Slides">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IOS_WELL AIA Adapted" id="{8DDA6877-07A7-4D64-977F-E16ADABDA860}" vid="{07A9DADD-3D01-4B13-BA2C-53C603C2E7A3}"/>
    </a:ext>
  </a:extLst>
</a:theme>
</file>

<file path=ppt/theme/theme10.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tai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S_WELL AIA Adapted" id="{8DDA6877-07A7-4D64-977F-E16ADABDA860}" vid="{C12BC9FC-E8CC-48CE-9C28-0B042E340796}"/>
    </a:ext>
  </a:extLst>
</a:theme>
</file>

<file path=ppt/theme/theme3.xml><?xml version="1.0" encoding="utf-8"?>
<a:theme xmlns:a="http://schemas.openxmlformats.org/drawingml/2006/main" name="Detai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S_BC PPT Template_EV Edit" id="{D476C218-9709-4D84-AE3E-BA5929D478F3}" vid="{F0F7DBF9-CA02-4DA3-9077-89E65C913DCE}"/>
    </a:ext>
  </a:extLst>
</a:theme>
</file>

<file path=ppt/theme/theme4.xml><?xml version="1.0" encoding="utf-8"?>
<a:theme xmlns:a="http://schemas.openxmlformats.org/drawingml/2006/main" name="Intro Sections End Slides">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IOS_BC PPT Template_EV Edit" id="{D476C218-9709-4D84-AE3E-BA5929D478F3}" vid="{F84E4728-F95E-44AA-BF99-CCC0D41C1E03}"/>
    </a:ext>
  </a:extLst>
</a:theme>
</file>

<file path=ppt/theme/theme5.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tai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S_BC PPT Template_EV Edit" id="{D476C218-9709-4D84-AE3E-BA5929D478F3}" vid="{F0F7DBF9-CA02-4DA3-9077-89E65C913DCE}"/>
    </a:ext>
  </a:extLst>
</a:theme>
</file>

<file path=ppt/theme/theme8.xml><?xml version="1.0" encoding="utf-8"?>
<a:theme xmlns:a="http://schemas.openxmlformats.org/drawingml/2006/main" name="Detai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S_WELL AIA Adapted" id="{8DDA6877-07A7-4D64-977F-E16ADABDA860}" vid="{C12BC9FC-E8CC-48CE-9C28-0B042E340796}"/>
    </a:ext>
  </a:extLst>
</a:theme>
</file>

<file path=ppt/theme/theme9.xml><?xml version="1.0" encoding="utf-8"?>
<a:theme xmlns:a="http://schemas.openxmlformats.org/drawingml/2006/main" name="Detai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S_BC PPT Template_EV Edit" id="{D476C218-9709-4D84-AE3E-BA5929D478F3}" vid="{F0F7DBF9-CA02-4DA3-9077-89E65C913DC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9ecbee-bf34-4acd-9cb5-e2c191df7309" xsi:nil="true"/>
    <lcf76f155ced4ddcb4097134ff3c332f xmlns="7c6ecab8-6d51-4bbc-8878-f0fc67875ec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EC7236E774794B9B36727AD985D35D" ma:contentTypeVersion="16" ma:contentTypeDescription="Create a new document." ma:contentTypeScope="" ma:versionID="5df52be8eaa31d816a5d5637dc33a718">
  <xsd:schema xmlns:xsd="http://www.w3.org/2001/XMLSchema" xmlns:xs="http://www.w3.org/2001/XMLSchema" xmlns:p="http://schemas.microsoft.com/office/2006/metadata/properties" xmlns:ns2="869ecbee-bf34-4acd-9cb5-e2c191df7309" xmlns:ns3="7c6ecab8-6d51-4bbc-8878-f0fc67875ecd" targetNamespace="http://schemas.microsoft.com/office/2006/metadata/properties" ma:root="true" ma:fieldsID="7dac8e3577a916232764d41d492c423e" ns2:_="" ns3:_="">
    <xsd:import namespace="869ecbee-bf34-4acd-9cb5-e2c191df7309"/>
    <xsd:import namespace="7c6ecab8-6d51-4bbc-8878-f0fc67875ec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9ecbee-bf34-4acd-9cb5-e2c191df730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e67bd73-8a39-41ec-ae0c-613c1f5e31d2}" ma:internalName="TaxCatchAll" ma:showField="CatchAllData" ma:web="869ecbee-bf34-4acd-9cb5-e2c191df730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6ecab8-6d51-4bbc-8878-f0fc67875ec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8787b56-7297-427a-8462-3c6b5e4dac4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2C8F6F-74E1-4A78-9046-AFC14D9C5B0A}">
  <ds:schemaRefs>
    <ds:schemaRef ds:uri="30a85863-0638-4b79-993e-9edb584729c8"/>
    <ds:schemaRef ds:uri="28c0af13-4c7c-4550-afd3-0e068d0fb21d"/>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869ecbee-bf34-4acd-9cb5-e2c191df7309"/>
    <ds:schemaRef ds:uri="7c6ecab8-6d51-4bbc-8878-f0fc67875ecd"/>
  </ds:schemaRefs>
</ds:datastoreItem>
</file>

<file path=customXml/itemProps2.xml><?xml version="1.0" encoding="utf-8"?>
<ds:datastoreItem xmlns:ds="http://schemas.openxmlformats.org/officeDocument/2006/customXml" ds:itemID="{A3595900-ABFC-4BED-907E-5B8F33697E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9ecbee-bf34-4acd-9cb5-e2c191df7309"/>
    <ds:schemaRef ds:uri="7c6ecab8-6d51-4bbc-8878-f0fc67875e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5A2D09-B2AA-485F-83E0-44DADF1502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60937</TotalTime>
  <Words>685</Words>
  <Application>Microsoft Office PowerPoint</Application>
  <PresentationFormat>Custom</PresentationFormat>
  <Paragraphs>107</Paragraphs>
  <Slides>11</Slides>
  <Notes>7</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11</vt:i4>
      </vt:variant>
    </vt:vector>
  </HeadingPairs>
  <TitlesOfParts>
    <vt:vector size="35" baseType="lpstr">
      <vt:lpstr>Aktiv Grotesk Ex Thin</vt:lpstr>
      <vt:lpstr>Arial Nova</vt:lpstr>
      <vt:lpstr>Aktiv Grotesk Light</vt:lpstr>
      <vt:lpstr>Calibri</vt:lpstr>
      <vt:lpstr>Aktiv Grotesk Ex Light</vt:lpstr>
      <vt:lpstr>Arial</vt:lpstr>
      <vt:lpstr>Eagle</vt:lpstr>
      <vt:lpstr>Eagle Light</vt:lpstr>
      <vt:lpstr>Aktiv Grotesk</vt:lpstr>
      <vt:lpstr>Aktiv Grotesk Bold</vt:lpstr>
      <vt:lpstr>Nunito Light</vt:lpstr>
      <vt:lpstr>Aktiv Grotesk Ex Hair</vt:lpstr>
      <vt:lpstr>Aktiv Grotesk Ex</vt:lpstr>
      <vt:lpstr>Helvetica Neue</vt:lpstr>
      <vt:lpstr>Courier New</vt:lpstr>
      <vt:lpstr>Intro Sections End Slides</vt:lpstr>
      <vt:lpstr>Detail Slides</vt:lpstr>
      <vt:lpstr>Detail Slides</vt:lpstr>
      <vt:lpstr>Intro Sections End Slides</vt:lpstr>
      <vt:lpstr>Title Slide</vt:lpstr>
      <vt:lpstr>Title Slide</vt:lpstr>
      <vt:lpstr>Detail Slides</vt:lpstr>
      <vt:lpstr>Detail Slides</vt:lpstr>
      <vt:lpstr>Detail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Voss</dc:creator>
  <cp:lastModifiedBy>Tracey Bradley</cp:lastModifiedBy>
  <cp:revision>535</cp:revision>
  <cp:lastPrinted>2020-07-08T19:55:12Z</cp:lastPrinted>
  <dcterms:created xsi:type="dcterms:W3CDTF">2020-06-26T00:05:07Z</dcterms:created>
  <dcterms:modified xsi:type="dcterms:W3CDTF">2024-10-17T17:12:54Z</dcterms:modified>
</cp:coreProperties>
</file>