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08" r:id="rId4"/>
    <p:sldMasterId id="2147483677" r:id="rId5"/>
    <p:sldMasterId id="2147483701" r:id="rId6"/>
    <p:sldMasterId id="2147483704" r:id="rId7"/>
    <p:sldMasterId id="2147483650" r:id="rId8"/>
    <p:sldMasterId id="2147483678" r:id="rId9"/>
    <p:sldMasterId id="2147483865" r:id="rId10"/>
    <p:sldMasterId id="2147483867" r:id="rId11"/>
    <p:sldMasterId id="2147483869" r:id="rId12"/>
  </p:sldMasterIdLst>
  <p:notesMasterIdLst>
    <p:notesMasterId r:id="rId24"/>
  </p:notesMasterIdLst>
  <p:handoutMasterIdLst>
    <p:handoutMasterId r:id="rId25"/>
  </p:handoutMasterIdLst>
  <p:sldIdLst>
    <p:sldId id="314" r:id="rId13"/>
    <p:sldId id="799" r:id="rId14"/>
    <p:sldId id="802" r:id="rId15"/>
    <p:sldId id="844" r:id="rId16"/>
    <p:sldId id="879" r:id="rId17"/>
    <p:sldId id="849" r:id="rId18"/>
    <p:sldId id="829" r:id="rId19"/>
    <p:sldId id="881" r:id="rId20"/>
    <p:sldId id="878" r:id="rId21"/>
    <p:sldId id="880" r:id="rId22"/>
    <p:sldId id="313" r:id="rId23"/>
  </p:sldIdLst>
  <p:sldSz cx="24384000" cy="13716000"/>
  <p:notesSz cx="6858000" cy="9144000"/>
  <p:embeddedFontLst>
    <p:embeddedFont>
      <p:font typeface="Aktiv Grotesk" panose="020B0504020202020204" pitchFamily="34" charset="0"/>
      <p:regular r:id="rId26"/>
      <p:bold r:id="rId27"/>
      <p:italic r:id="rId28"/>
      <p:boldItalic r:id="rId29"/>
    </p:embeddedFont>
    <p:embeddedFont>
      <p:font typeface="Aktiv Grotesk Bold" panose="020B0804020202020204" pitchFamily="34" charset="0"/>
      <p:bold r:id="rId30"/>
    </p:embeddedFont>
    <p:embeddedFont>
      <p:font typeface="Aktiv Grotesk Ex" panose="020B0604020203020204" pitchFamily="34" charset="0"/>
      <p:regular r:id="rId31"/>
      <p:bold r:id="rId32"/>
      <p:italic r:id="rId33"/>
      <p:boldItalic r:id="rId34"/>
    </p:embeddedFont>
    <p:embeddedFont>
      <p:font typeface="Aktiv Grotesk Ex Hair" panose="020B0304020203020204" pitchFamily="34" charset="0"/>
      <p:regular r:id="rId35"/>
      <p:italic r:id="rId36"/>
    </p:embeddedFont>
    <p:embeddedFont>
      <p:font typeface="Aktiv Grotesk Ex Light" panose="020B0404020203020204" pitchFamily="34" charset="0"/>
      <p:regular r:id="rId37"/>
      <p:italic r:id="rId38"/>
    </p:embeddedFont>
    <p:embeddedFont>
      <p:font typeface="Aktiv Grotesk Ex Thin" panose="020B0404020203020204" pitchFamily="34" charset="0"/>
      <p:regular r:id="rId39"/>
      <p:italic r:id="rId40"/>
    </p:embeddedFont>
    <p:embeddedFont>
      <p:font typeface="Aktiv Grotesk Light" panose="020B0404020202020204" pitchFamily="34" charset="0"/>
      <p:regular r:id="rId41"/>
      <p:italic r:id="rId42"/>
    </p:embeddedFont>
    <p:embeddedFont>
      <p:font typeface="Aktiv Grotesk Medium" panose="020B0504020202020204" pitchFamily="34" charset="0"/>
      <p:regular r:id="rId43"/>
      <p:italic r:id="rId44"/>
    </p:embeddedFont>
    <p:embeddedFont>
      <p:font typeface="Aktiv Grotesk Thin" panose="020B0404020202020204" pitchFamily="34" charset="0"/>
      <p:regular r:id="rId45"/>
      <p:italic r:id="rId46"/>
    </p:embeddedFont>
    <p:embeddedFont>
      <p:font typeface="Arial Nova" panose="020B0504020202020204" pitchFamily="34" charset="0"/>
      <p:regular r:id="rId47"/>
      <p:bold r:id="rId48"/>
      <p:italic r:id="rId49"/>
    </p:embeddedFont>
    <p:embeddedFont>
      <p:font typeface="Calibri" panose="020F0502020204030204" pitchFamily="34" charset="0"/>
      <p:regular r:id="rId50"/>
      <p:bold r:id="rId51"/>
      <p:italic r:id="rId52"/>
      <p:boldItalic r:id="rId53"/>
    </p:embeddedFont>
    <p:embeddedFont>
      <p:font typeface="Nunito Light" pitchFamily="2" charset="0"/>
      <p:regular r:id="rId5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Voss" initials="EV" lastIdx="1" clrIdx="0">
    <p:extLst>
      <p:ext uri="{19B8F6BF-5375-455C-9EA6-DF929625EA0E}">
        <p15:presenceInfo xmlns:p15="http://schemas.microsoft.com/office/powerpoint/2012/main" userId="Erica Vo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EDD3"/>
    <a:srgbClr val="000000"/>
    <a:srgbClr val="274685"/>
    <a:srgbClr val="B9EEFF"/>
    <a:srgbClr val="00DBF8"/>
    <a:srgbClr val="FFFFFF"/>
    <a:srgbClr val="E7E7E7"/>
    <a:srgbClr val="44C5E4"/>
    <a:srgbClr val="878182"/>
    <a:srgbClr val="001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9" autoAdjust="0"/>
    <p:restoredTop sz="91761" autoAdjust="0"/>
  </p:normalViewPr>
  <p:slideViewPr>
    <p:cSldViewPr snapToGrid="0" snapToObjects="1">
      <p:cViewPr varScale="1">
        <p:scale>
          <a:sx n="41" d="100"/>
          <a:sy n="41" d="100"/>
        </p:scale>
        <p:origin x="763" y="24"/>
      </p:cViewPr>
      <p:guideLst/>
    </p:cSldViewPr>
  </p:slideViewPr>
  <p:notesTextViewPr>
    <p:cViewPr>
      <p:scale>
        <a:sx n="3" d="2"/>
        <a:sy n="3" d="2"/>
      </p:scale>
      <p:origin x="0" y="0"/>
    </p:cViewPr>
  </p:notesTextViewPr>
  <p:sorterViewPr>
    <p:cViewPr>
      <p:scale>
        <a:sx n="50" d="100"/>
        <a:sy n="50" d="100"/>
      </p:scale>
      <p:origin x="0" y="0"/>
    </p:cViewPr>
  </p:sorterViewPr>
  <p:notesViewPr>
    <p:cSldViewPr snapToGrid="0" snapToObjects="1">
      <p:cViewPr varScale="1">
        <p:scale>
          <a:sx n="62" d="100"/>
          <a:sy n="62" d="100"/>
        </p:scale>
        <p:origin x="315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font" Target="fonts/font4.fntdata"/><Relationship Id="rId11" Type="http://schemas.openxmlformats.org/officeDocument/2006/relationships/slideMaster" Target="slideMasters/slideMaster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45A670-4668-4B5B-ACBE-570ED6667F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77F627-FCD3-4FA8-83AD-CEF245C98D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BD681-AB9F-4A09-B211-E1D9D1DDC58B}" type="datetimeFigureOut">
              <a:rPr lang="en-US" smtClean="0"/>
              <a:t>1/20/2023</a:t>
            </a:fld>
            <a:endParaRPr lang="en-US" dirty="0"/>
          </a:p>
        </p:txBody>
      </p:sp>
      <p:sp>
        <p:nvSpPr>
          <p:cNvPr id="4" name="Footer Placeholder 3">
            <a:extLst>
              <a:ext uri="{FF2B5EF4-FFF2-40B4-BE49-F238E27FC236}">
                <a16:creationId xmlns:a16="http://schemas.microsoft.com/office/drawing/2014/main" id="{C31FFA97-4BE6-44BC-B269-348006F7F5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8F32AF-5742-4296-BF3B-241E2BDCED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DD40F9-62D7-4A78-8DE2-446F83594472}" type="slidenum">
              <a:rPr lang="en-US" smtClean="0"/>
              <a:t>‹#›</a:t>
            </a:fld>
            <a:endParaRPr lang="en-US" dirty="0"/>
          </a:p>
        </p:txBody>
      </p:sp>
    </p:spTree>
    <p:extLst>
      <p:ext uri="{BB962C8B-B14F-4D97-AF65-F5344CB8AC3E}">
        <p14:creationId xmlns:p14="http://schemas.microsoft.com/office/powerpoint/2010/main" val="2786102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66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6A95F-C79F-A849-A5B9-0AB8E947D0DB}" type="slidenum">
              <a:rPr lang="en-US" smtClean="0"/>
              <a:t>2</a:t>
            </a:fld>
            <a:endParaRPr lang="en-US" dirty="0"/>
          </a:p>
        </p:txBody>
      </p:sp>
    </p:spTree>
    <p:extLst>
      <p:ext uri="{BB962C8B-B14F-4D97-AF65-F5344CB8AC3E}">
        <p14:creationId xmlns:p14="http://schemas.microsoft.com/office/powerpoint/2010/main" val="98635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6A95F-C79F-A849-A5B9-0AB8E947D0DB}" type="slidenum">
              <a:rPr lang="en-US" smtClean="0"/>
              <a:t>3</a:t>
            </a:fld>
            <a:endParaRPr lang="en-US" dirty="0"/>
          </a:p>
        </p:txBody>
      </p:sp>
    </p:spTree>
    <p:extLst>
      <p:ext uri="{BB962C8B-B14F-4D97-AF65-F5344CB8AC3E}">
        <p14:creationId xmlns:p14="http://schemas.microsoft.com/office/powerpoint/2010/main" val="375652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see that traditional LED does not, it actually has a dip in this region.</a:t>
            </a:r>
          </a:p>
        </p:txBody>
      </p:sp>
    </p:spTree>
    <p:extLst>
      <p:ext uri="{BB962C8B-B14F-4D97-AF65-F5344CB8AC3E}">
        <p14:creationId xmlns:p14="http://schemas.microsoft.com/office/powerpoint/2010/main" val="35235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Melanopic ratio tells us how much of the energy in a light source has a circadian impact.</a:t>
            </a:r>
          </a:p>
          <a:p>
            <a:pPr marL="0" marR="0" lvl="0" indent="0" defTabSz="457200" eaLnBrk="1" fontAlgn="auto" latinLnBrk="0" hangingPunct="1">
              <a:lnSpc>
                <a:spcPct val="117999"/>
              </a:lnSpc>
              <a:spcBef>
                <a:spcPts val="0"/>
              </a:spcBef>
              <a:spcAft>
                <a:spcPts val="0"/>
              </a:spcAft>
              <a:buClrTx/>
              <a:buSzTx/>
              <a:buFontTx/>
              <a:buNone/>
              <a:tabLst/>
              <a:defRPr/>
            </a:pPr>
            <a:r>
              <a:rPr lang="en-US" dirty="0"/>
              <a:t>For example, a source with an melanopic ratio = 0.60 means that 60% of the light energy from that light source is circadian-impactful.</a:t>
            </a:r>
          </a:p>
          <a:p>
            <a:endParaRPr lang="en-US" dirty="0"/>
          </a:p>
          <a:p>
            <a:endParaRPr lang="en-US" dirty="0"/>
          </a:p>
          <a:p>
            <a:r>
              <a:rPr lang="en-US" dirty="0"/>
              <a:t>There are 2 ways to obtain an melanopic ratio for your calculations. </a:t>
            </a:r>
          </a:p>
          <a:p>
            <a:endParaRPr lang="en-US" dirty="0"/>
          </a:p>
          <a:p>
            <a:pPr marL="457200" indent="-457200">
              <a:buAutoNum type="arabicPeriod"/>
            </a:pPr>
            <a:r>
              <a:rPr lang="en-US" dirty="0"/>
              <a:t>It is provided by a lighting manufacturer in their specifications.</a:t>
            </a:r>
          </a:p>
          <a:p>
            <a:pPr marL="457200" indent="-457200">
              <a:buAutoNum type="arabicPeriod"/>
            </a:pPr>
            <a:r>
              <a:rPr lang="en-US" dirty="0"/>
              <a:t>You can calculate it on your own using SPD data provided by the lighting manufacturer.</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For circadian lighting calculations you must know what light sources you are using.</a:t>
            </a:r>
          </a:p>
          <a:p>
            <a:pPr marL="0" marR="0" lvl="0" indent="0" defTabSz="457200" eaLnBrk="1" fontAlgn="auto" latinLnBrk="0" hangingPunct="1">
              <a:lnSpc>
                <a:spcPct val="117999"/>
              </a:lnSpc>
              <a:spcBef>
                <a:spcPts val="0"/>
              </a:spcBef>
              <a:spcAft>
                <a:spcPts val="0"/>
              </a:spcAft>
              <a:buClrTx/>
              <a:buSzTx/>
              <a:buFontTx/>
              <a:buNone/>
              <a:tabLst/>
              <a:defRPr/>
            </a:pPr>
            <a:r>
              <a:rPr lang="en-US" dirty="0"/>
              <a:t>Even if your project is all LED, you need to know whose LEDs you will be using.</a:t>
            </a:r>
          </a:p>
          <a:p>
            <a:pPr marL="0" marR="0" lvl="0" indent="0" defTabSz="457200" eaLnBrk="1" fontAlgn="auto" latinLnBrk="0" hangingPunct="1">
              <a:lnSpc>
                <a:spcPct val="117999"/>
              </a:lnSpc>
              <a:spcBef>
                <a:spcPts val="0"/>
              </a:spcBef>
              <a:spcAft>
                <a:spcPts val="0"/>
              </a:spcAft>
              <a:buClrTx/>
              <a:buSzTx/>
              <a:buFontTx/>
              <a:buNone/>
              <a:tabLst/>
              <a:defRPr/>
            </a:pPr>
            <a:r>
              <a:rPr lang="en-US" dirty="0"/>
              <a:t>All LEDs are not created equal when it comes to circadian impact.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55985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kern="1200" dirty="0">
                <a:solidFill>
                  <a:srgbClr val="FF0000"/>
                </a:solidFill>
                <a:latin typeface="Aktiv Grotesk" panose="020B0504020202020204" pitchFamily="34" charset="0"/>
                <a:ea typeface="Aktiv Grotesk" panose="020B0504020202020204" pitchFamily="34" charset="0"/>
                <a:cs typeface="Aktiv Grotesk" panose="020B0504020202020204" pitchFamily="34" charset="0"/>
              </a:rPr>
              <a:t>We are the experts, we care deeply and invest</a:t>
            </a:r>
            <a:r>
              <a:rPr lang="en-US" sz="2400" dirty="0">
                <a:solidFill>
                  <a:srgbClr val="FF0000"/>
                </a:solidFill>
                <a:latin typeface="Aktiv Grotesk" panose="020B0504020202020204" pitchFamily="34" charset="0"/>
                <a:ea typeface="Aktiv Grotesk" panose="020B0504020202020204" pitchFamily="34" charset="0"/>
                <a:cs typeface="Aktiv Grotesk" panose="020B0504020202020204" pitchFamily="34" charset="0"/>
              </a:rPr>
              <a:t> in the research to further the lighting industry and public wellness</a:t>
            </a:r>
            <a:endParaRPr lang="en-US" sz="2400" kern="1200" dirty="0">
              <a:solidFill>
                <a:srgbClr val="FF0000"/>
              </a:solidFill>
              <a:latin typeface="Aktiv Grotesk Ex Thin" panose="020B0404020203020204" pitchFamily="34" charset="0"/>
              <a:ea typeface="Aktiv Grotesk Medium" panose="020B0504020202020204" pitchFamily="34" charset="0"/>
              <a:cs typeface="Aktiv Grotesk Ex Thin" panose="020B0404020203020204" pitchFamily="34" charset="0"/>
            </a:endParaRPr>
          </a:p>
          <a:p>
            <a:endParaRPr lang="en-US" dirty="0"/>
          </a:p>
        </p:txBody>
      </p:sp>
      <p:sp>
        <p:nvSpPr>
          <p:cNvPr id="4" name="Slide Number Placeholder 3"/>
          <p:cNvSpPr>
            <a:spLocks noGrp="1"/>
          </p:cNvSpPr>
          <p:nvPr>
            <p:ph type="sldNum" sz="quarter" idx="10"/>
          </p:nvPr>
        </p:nvSpPr>
        <p:spPr/>
        <p:txBody>
          <a:bodyPr/>
          <a:lstStyle/>
          <a:p>
            <a:fld id="{0A18AE89-79A8-7049-8839-1CC9E1609D34}" type="slidenum">
              <a:rPr lang="en-US" smtClean="0"/>
              <a:t>8</a:t>
            </a:fld>
            <a:endParaRPr lang="en-US" dirty="0"/>
          </a:p>
        </p:txBody>
      </p:sp>
    </p:spTree>
    <p:extLst>
      <p:ext uri="{BB962C8B-B14F-4D97-AF65-F5344CB8AC3E}">
        <p14:creationId xmlns:p14="http://schemas.microsoft.com/office/powerpoint/2010/main" val="2489587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t>What factors can be used to maximize or minimize circadian stimulation?</a:t>
            </a:r>
          </a:p>
          <a:p>
            <a:r>
              <a:rPr lang="en-US" sz="2200" dirty="0"/>
              <a:t>How can we maximize daytime circadian stimulation?</a:t>
            </a:r>
          </a:p>
          <a:p>
            <a:r>
              <a:rPr lang="en-US" sz="2200" dirty="0"/>
              <a:t>How can we minimize nighttime circadian stimulation?</a:t>
            </a:r>
          </a:p>
          <a:p>
            <a:r>
              <a:rPr lang="en-US" sz="2200" dirty="0"/>
              <a:t>How can we create a proper dynamic 24-hour scenario?</a:t>
            </a:r>
          </a:p>
          <a:p>
            <a:endParaRPr lang="en-US" sz="2200" dirty="0"/>
          </a:p>
        </p:txBody>
      </p:sp>
    </p:spTree>
    <p:extLst>
      <p:ext uri="{BB962C8B-B14F-4D97-AF65-F5344CB8AC3E}">
        <p14:creationId xmlns:p14="http://schemas.microsoft.com/office/powerpoint/2010/main" val="2491389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E34AFB2A-D12D-43FA-8450-6029C2296C31}"/>
              </a:ext>
            </a:extLst>
          </p:cNvPr>
          <p:cNvSpPr>
            <a:spLocks noGrp="1"/>
          </p:cNvSpPr>
          <p:nvPr>
            <p:ph idx="1"/>
          </p:nvPr>
        </p:nvSpPr>
        <p:spPr>
          <a:xfrm>
            <a:off x="11693045" y="3841751"/>
            <a:ext cx="12690955" cy="1035049"/>
          </a:xfrm>
          <a:prstGeom prst="rect">
            <a:avLst/>
          </a:prstGeom>
        </p:spPr>
        <p:txBody>
          <a:bodyPr vert="horz" lIns="91440" tIns="45720" rIns="91440" bIns="45720" rtlCol="0">
            <a:noAutofit/>
          </a:bodyPr>
          <a:lstStyle>
            <a:lvl1pPr>
              <a:defRPr sz="7000">
                <a:latin typeface="Aktiv Grotesk Ex Light" panose="020B0404020203020204" pitchFamily="34" charset="0"/>
                <a:ea typeface="Aktiv Grotesk" panose="020B0504020202020204" pitchFamily="34" charset="0"/>
                <a:cs typeface="Aktiv Grotesk Ex Light" panose="020B0404020203020204" pitchFamily="34" charset="0"/>
              </a:defRPr>
            </a:lvl1pPr>
          </a:lstStyle>
          <a:p>
            <a:pPr lvl="0"/>
            <a:r>
              <a:rPr lang="en-US"/>
              <a:t>Click to edit Master text styles</a:t>
            </a:r>
          </a:p>
        </p:txBody>
      </p:sp>
      <p:sp>
        <p:nvSpPr>
          <p:cNvPr id="4" name="Text Placeholder 10">
            <a:extLst>
              <a:ext uri="{FF2B5EF4-FFF2-40B4-BE49-F238E27FC236}">
                <a16:creationId xmlns:a16="http://schemas.microsoft.com/office/drawing/2014/main" id="{66B95D74-4839-4A19-B46B-F744E082EBDE}"/>
              </a:ext>
            </a:extLst>
          </p:cNvPr>
          <p:cNvSpPr>
            <a:spLocks noGrp="1"/>
          </p:cNvSpPr>
          <p:nvPr>
            <p:ph idx="10" hasCustomPrompt="1"/>
          </p:nvPr>
        </p:nvSpPr>
        <p:spPr>
          <a:xfrm>
            <a:off x="11693045" y="4972051"/>
            <a:ext cx="12690955" cy="552450"/>
          </a:xfrm>
          <a:prstGeom prst="rect">
            <a:avLst/>
          </a:prstGeom>
        </p:spPr>
        <p:txBody>
          <a:bodyPr vert="horz" lIns="91440" tIns="45720" rIns="91440" bIns="45720" rtlCol="0">
            <a:noAutofit/>
          </a:bodyPr>
          <a:lstStyle>
            <a:lvl1pPr>
              <a:defRPr sz="2400">
                <a:latin typeface="Aktiv Grotesk Ex Light" panose="020B0404020203020204" pitchFamily="34" charset="0"/>
                <a:ea typeface="Aktiv Grotesk" panose="020B0504020202020204" pitchFamily="34" charset="0"/>
                <a:cs typeface="Aktiv Grotesk Ex Light" panose="020B0404020203020204" pitchFamily="34" charset="0"/>
              </a:defRPr>
            </a:lvl1pPr>
          </a:lstStyle>
          <a:p>
            <a:pPr lvl="0"/>
            <a:r>
              <a:rPr lang="en-US" dirty="0"/>
              <a:t>Presenter Name</a:t>
            </a:r>
          </a:p>
        </p:txBody>
      </p:sp>
      <p:sp>
        <p:nvSpPr>
          <p:cNvPr id="5" name="Text Placeholder 10">
            <a:extLst>
              <a:ext uri="{FF2B5EF4-FFF2-40B4-BE49-F238E27FC236}">
                <a16:creationId xmlns:a16="http://schemas.microsoft.com/office/drawing/2014/main" id="{669EE740-3C2B-4C61-BFCD-224BB0A5247F}"/>
              </a:ext>
            </a:extLst>
          </p:cNvPr>
          <p:cNvSpPr>
            <a:spLocks noGrp="1"/>
          </p:cNvSpPr>
          <p:nvPr>
            <p:ph idx="11" hasCustomPrompt="1"/>
          </p:nvPr>
        </p:nvSpPr>
        <p:spPr>
          <a:xfrm>
            <a:off x="11693045" y="5619752"/>
            <a:ext cx="12690955" cy="552450"/>
          </a:xfrm>
          <a:prstGeom prst="rect">
            <a:avLst/>
          </a:prstGeom>
        </p:spPr>
        <p:txBody>
          <a:bodyPr vert="horz" lIns="91440" tIns="45720" rIns="91440" bIns="45720" rtlCol="0">
            <a:noAutofit/>
          </a:bodyPr>
          <a:lstStyle>
            <a:lvl1pPr>
              <a:defRPr sz="2400">
                <a:latin typeface="Aktiv Grotesk Ex Thin" panose="020B0404020203020204" pitchFamily="34" charset="0"/>
                <a:ea typeface="Aktiv Grotesk" panose="020B0504020202020204" pitchFamily="34" charset="0"/>
                <a:cs typeface="Aktiv Grotesk Ex Thin" panose="020B0404020203020204" pitchFamily="34" charset="0"/>
              </a:defRPr>
            </a:lvl1pPr>
          </a:lstStyle>
          <a:p>
            <a:pPr lvl="0"/>
            <a:r>
              <a:rPr lang="en-US" dirty="0"/>
              <a:t>Date</a:t>
            </a:r>
          </a:p>
        </p:txBody>
      </p:sp>
      <p:pic>
        <p:nvPicPr>
          <p:cNvPr id="6" name="Image" descr="Image">
            <a:extLst>
              <a:ext uri="{FF2B5EF4-FFF2-40B4-BE49-F238E27FC236}">
                <a16:creationId xmlns:a16="http://schemas.microsoft.com/office/drawing/2014/main" id="{AF940234-6C5A-4D29-9D97-E425F5FD375D}"/>
              </a:ext>
            </a:extLst>
          </p:cNvPr>
          <p:cNvPicPr>
            <a:picLocks noChangeAspect="1"/>
          </p:cNvPicPr>
          <p:nvPr userDrawn="1"/>
        </p:nvPicPr>
        <p:blipFill>
          <a:blip r:embed="rId2"/>
          <a:stretch>
            <a:fillRect/>
          </a:stretch>
        </p:blipFill>
        <p:spPr>
          <a:xfrm>
            <a:off x="2503707" y="8571386"/>
            <a:ext cx="5931615" cy="2665119"/>
          </a:xfrm>
          <a:prstGeom prst="rect">
            <a:avLst/>
          </a:prstGeom>
          <a:ln w="12700">
            <a:miter lim="400000"/>
          </a:ln>
        </p:spPr>
      </p:pic>
    </p:spTree>
    <p:extLst>
      <p:ext uri="{BB962C8B-B14F-4D97-AF65-F5344CB8AC3E}">
        <p14:creationId xmlns:p14="http://schemas.microsoft.com/office/powerpoint/2010/main" val="255612831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tail Slide 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8790823" y="-1"/>
            <a:ext cx="15593177" cy="7434713"/>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8790823" y="8339942"/>
            <a:ext cx="13090991" cy="729214"/>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4"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ED2CB1CF-4346-4D11-8CED-612BE7ED63B0}"/>
              </a:ext>
            </a:extLst>
          </p:cNvPr>
          <p:cNvSpPr txBox="1"/>
          <p:nvPr userDrawn="1"/>
        </p:nvSpPr>
        <p:spPr>
          <a:xfrm>
            <a:off x="8816223" y="9452922"/>
            <a:ext cx="12133920" cy="294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584200">
              <a:lnSpc>
                <a:spcPct val="120000"/>
              </a:lnSpc>
              <a:spcBef>
                <a:spcPts val="1800"/>
              </a:spcBef>
              <a:defRPr sz="2500" b="0" spc="50">
                <a:solidFill>
                  <a:srgbClr val="000000"/>
                </a:solidFill>
                <a:latin typeface="Aktiv Grotesk"/>
                <a:ea typeface="Aktiv Grotesk"/>
                <a:cs typeface="Aktiv Grotesk"/>
                <a:sym typeface="Aktiv Grotesk"/>
              </a:defRPr>
            </a:lvl1pPr>
          </a:lstStyle>
          <a:p>
            <a:r>
              <a:rPr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ext Placeholder 2">
            <a:extLst>
              <a:ext uri="{FF2B5EF4-FFF2-40B4-BE49-F238E27FC236}">
                <a16:creationId xmlns:a16="http://schemas.microsoft.com/office/drawing/2014/main" id="{37A9C0CF-3A4E-4DF4-864C-5938C0ED8E3E}"/>
              </a:ext>
            </a:extLst>
          </p:cNvPr>
          <p:cNvSpPr>
            <a:spLocks noGrp="1"/>
          </p:cNvSpPr>
          <p:nvPr>
            <p:ph type="body" sz="quarter" idx="21"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1050329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tail Slide 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8790823" y="-1"/>
            <a:ext cx="15593177" cy="7434713"/>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8790823" y="8339942"/>
            <a:ext cx="13090991" cy="729214"/>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6" name="Text Placeholder 25">
            <a:extLst>
              <a:ext uri="{FF2B5EF4-FFF2-40B4-BE49-F238E27FC236}">
                <a16:creationId xmlns:a16="http://schemas.microsoft.com/office/drawing/2014/main" id="{A5DDA082-9D46-4A8C-B0C0-93907F10873E}"/>
              </a:ext>
            </a:extLst>
          </p:cNvPr>
          <p:cNvSpPr>
            <a:spLocks noGrp="1"/>
          </p:cNvSpPr>
          <p:nvPr>
            <p:ph type="body" sz="quarter" idx="18" hasCustomPrompt="1"/>
          </p:nvPr>
        </p:nvSpPr>
        <p:spPr>
          <a:xfrm>
            <a:off x="8790823" y="9465622"/>
            <a:ext cx="10157577" cy="3987800"/>
          </a:xfrm>
          <a:prstGeom prst="rect">
            <a:avLst/>
          </a:prstGeom>
        </p:spPr>
        <p:txBody>
          <a:bodyPr/>
          <a:lstStyle>
            <a:lvl1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lvl1pPr>
          </a:lstStyle>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1</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2</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3</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4</a:t>
            </a:r>
          </a:p>
        </p:txBody>
      </p:sp>
      <p:sp>
        <p:nvSpPr>
          <p:cNvPr id="7" name="Text Placeholder 2">
            <a:extLst>
              <a:ext uri="{FF2B5EF4-FFF2-40B4-BE49-F238E27FC236}">
                <a16:creationId xmlns:a16="http://schemas.microsoft.com/office/drawing/2014/main" id="{DB8F4162-014E-4A84-928D-7743DAAC351A}"/>
              </a:ext>
            </a:extLst>
          </p:cNvPr>
          <p:cNvSpPr>
            <a:spLocks noGrp="1"/>
          </p:cNvSpPr>
          <p:nvPr>
            <p:ph type="body" sz="quarter" idx="21"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391761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tail Slide F">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3775279" y="2005210"/>
            <a:ext cx="20608722" cy="9250780"/>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4" name="Text Placeholder 2">
            <a:extLst>
              <a:ext uri="{FF2B5EF4-FFF2-40B4-BE49-F238E27FC236}">
                <a16:creationId xmlns:a16="http://schemas.microsoft.com/office/drawing/2014/main" id="{580F1FC1-FC78-45BF-BF85-1CA7A4DB3DC9}"/>
              </a:ext>
            </a:extLst>
          </p:cNvPr>
          <p:cNvSpPr>
            <a:spLocks noGrp="1"/>
          </p:cNvSpPr>
          <p:nvPr>
            <p:ph type="body" sz="quarter" idx="21"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188542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0" y="-118"/>
            <a:ext cx="7503254"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7503254" y="0"/>
            <a:ext cx="7246918" cy="13716118"/>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dirty="0">
                <a:solidFill>
                  <a:schemeClr val="bg1"/>
                </a:solidFill>
              </a:rPr>
              <a:t>PAGE </a:t>
            </a:r>
            <a:r>
              <a:rPr lang="en-US" b="1" dirty="0">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tail Slide B">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E2B91C6-EE61-41DA-80F6-4B17F463521E}"/>
              </a:ext>
            </a:extLst>
          </p:cNvPr>
          <p:cNvSpPr>
            <a:spLocks noGrp="1"/>
          </p:cNvSpPr>
          <p:nvPr>
            <p:ph type="pic" sz="quarter" idx="21"/>
          </p:nvPr>
        </p:nvSpPr>
        <p:spPr>
          <a:xfrm>
            <a:off x="13714602" y="7170294"/>
            <a:ext cx="9490075" cy="4938712"/>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13714602" y="2627747"/>
            <a:ext cx="9490075" cy="4315977"/>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44600" y="2611424"/>
            <a:ext cx="10215606" cy="1969289"/>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244599" y="4804565"/>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dirty="0"/>
              <a:t>Title</a:t>
            </a:r>
          </a:p>
        </p:txBody>
      </p:sp>
      <p:sp>
        <p:nvSpPr>
          <p:cNvPr id="27" name="Line">
            <a:extLst>
              <a:ext uri="{FF2B5EF4-FFF2-40B4-BE49-F238E27FC236}">
                <a16:creationId xmlns:a16="http://schemas.microsoft.com/office/drawing/2014/main" id="{B8E04A74-4029-4E39-AFCB-B82D360648E2}"/>
              </a:ext>
            </a:extLst>
          </p:cNvPr>
          <p:cNvSpPr/>
          <p:nvPr userDrawn="1"/>
        </p:nvSpPr>
        <p:spPr>
          <a:xfrm>
            <a:off x="1309988" y="2383919"/>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4" name="Text Placeholder 3">
            <a:extLst>
              <a:ext uri="{FF2B5EF4-FFF2-40B4-BE49-F238E27FC236}">
                <a16:creationId xmlns:a16="http://schemas.microsoft.com/office/drawing/2014/main" id="{AA7FF34D-DC7F-4CED-8238-7AF48497C5F5}"/>
              </a:ext>
            </a:extLst>
          </p:cNvPr>
          <p:cNvSpPr>
            <a:spLocks noGrp="1"/>
          </p:cNvSpPr>
          <p:nvPr>
            <p:ph type="body" sz="quarter" idx="22"/>
          </p:nvPr>
        </p:nvSpPr>
        <p:spPr>
          <a:xfrm>
            <a:off x="1219198" y="5579037"/>
            <a:ext cx="11125202"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57C5972D-68F1-4C49-A47B-CA4093914C49}"/>
              </a:ext>
            </a:extLst>
          </p:cNvPr>
          <p:cNvGrpSpPr/>
          <p:nvPr userDrawn="1"/>
        </p:nvGrpSpPr>
        <p:grpSpPr>
          <a:xfrm>
            <a:off x="4690098" y="12651509"/>
            <a:ext cx="12873251" cy="1674091"/>
            <a:chOff x="4690098" y="12651509"/>
            <a:chExt cx="12873251" cy="1674091"/>
          </a:xfrm>
        </p:grpSpPr>
        <p:pic>
          <p:nvPicPr>
            <p:cNvPr id="15" name="Image" descr="Image">
              <a:extLst>
                <a:ext uri="{FF2B5EF4-FFF2-40B4-BE49-F238E27FC236}">
                  <a16:creationId xmlns:a16="http://schemas.microsoft.com/office/drawing/2014/main" id="{4FFB74BC-89D4-4CB7-8853-AC44AC01D2BF}"/>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16" name="Image" descr="Image">
              <a:extLst>
                <a:ext uri="{FF2B5EF4-FFF2-40B4-BE49-F238E27FC236}">
                  <a16:creationId xmlns:a16="http://schemas.microsoft.com/office/drawing/2014/main" id="{3E52DE79-36FA-4DB1-BABE-609F0A1AD715}"/>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Tree>
    <p:extLst>
      <p:ext uri="{BB962C8B-B14F-4D97-AF65-F5344CB8AC3E}">
        <p14:creationId xmlns:p14="http://schemas.microsoft.com/office/powerpoint/2010/main" val="60749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1" y="-118"/>
            <a:ext cx="9834113"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dirty="0">
                <a:solidFill>
                  <a:schemeClr val="bg1"/>
                </a:solidFill>
              </a:rPr>
              <a:t>PAGE </a:t>
            </a:r>
            <a:r>
              <a:rPr lang="en-US" b="1" dirty="0">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etail Slide C">
    <p:spTree>
      <p:nvGrpSpPr>
        <p:cNvPr id="1" name=""/>
        <p:cNvGrpSpPr/>
        <p:nvPr/>
      </p:nvGrpSpPr>
      <p:grpSpPr>
        <a:xfrm>
          <a:off x="0" y="0"/>
          <a:ext cx="0" cy="0"/>
          <a:chOff x="0" y="0"/>
          <a:chExt cx="0" cy="0"/>
        </a:xfrm>
      </p:grpSpPr>
      <p:pic>
        <p:nvPicPr>
          <p:cNvPr id="18" name="Image" descr="Image">
            <a:extLst>
              <a:ext uri="{FF2B5EF4-FFF2-40B4-BE49-F238E27FC236}">
                <a16:creationId xmlns:a16="http://schemas.microsoft.com/office/drawing/2014/main" id="{74361147-D244-42D4-9CB8-91281442E68C}"/>
              </a:ext>
            </a:extLst>
          </p:cNvPr>
          <p:cNvPicPr>
            <a:picLocks noChangeAspect="1"/>
          </p:cNvPicPr>
          <p:nvPr userDrawn="1"/>
        </p:nvPicPr>
        <p:blipFill>
          <a:blip r:embed="rId2"/>
          <a:stretch>
            <a:fillRect/>
          </a:stretch>
        </p:blipFill>
        <p:spPr>
          <a:xfrm>
            <a:off x="21922743" y="567955"/>
            <a:ext cx="1950394" cy="876327"/>
          </a:xfrm>
          <a:prstGeom prst="rect">
            <a:avLst/>
          </a:prstGeom>
          <a:ln w="12700">
            <a:miter lim="400000"/>
          </a:ln>
        </p:spPr>
      </p:pic>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5" name="Line">
            <a:extLst>
              <a:ext uri="{FF2B5EF4-FFF2-40B4-BE49-F238E27FC236}">
                <a16:creationId xmlns:a16="http://schemas.microsoft.com/office/drawing/2014/main" id="{267CBECB-CE65-41C5-B821-73EE35555F5A}"/>
              </a:ext>
            </a:extLst>
          </p:cNvPr>
          <p:cNvSpPr/>
          <p:nvPr userDrawn="1"/>
        </p:nvSpPr>
        <p:spPr>
          <a:xfrm>
            <a:off x="23716740" y="1745406"/>
            <a:ext cx="1" cy="4791927"/>
          </a:xfrm>
          <a:prstGeom prst="line">
            <a:avLst/>
          </a:prstGeom>
          <a:ln w="25400">
            <a:solidFill>
              <a:srgbClr val="D6D6D6"/>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4" name="Picture Placeholder 3">
            <a:extLst>
              <a:ext uri="{FF2B5EF4-FFF2-40B4-BE49-F238E27FC236}">
                <a16:creationId xmlns:a16="http://schemas.microsoft.com/office/drawing/2014/main" id="{3F014116-9074-4EDE-BD90-2C6C7A9FBC4F}"/>
              </a:ext>
            </a:extLst>
          </p:cNvPr>
          <p:cNvSpPr>
            <a:spLocks noGrp="1"/>
          </p:cNvSpPr>
          <p:nvPr>
            <p:ph type="pic" sz="quarter" idx="22"/>
          </p:nvPr>
        </p:nvSpPr>
        <p:spPr>
          <a:xfrm>
            <a:off x="0" y="7245350"/>
            <a:ext cx="12192000" cy="6521450"/>
          </a:xfrm>
          <a:prstGeom prst="rect">
            <a:avLst/>
          </a:prstGeom>
        </p:spPr>
        <p:txBody>
          <a:bodyPr/>
          <a:lstStyle/>
          <a:p>
            <a:endParaRPr lang="en-US" dirty="0"/>
          </a:p>
        </p:txBody>
      </p:sp>
      <p:sp>
        <p:nvSpPr>
          <p:cNvPr id="14" name="Picture Placeholder 3">
            <a:extLst>
              <a:ext uri="{FF2B5EF4-FFF2-40B4-BE49-F238E27FC236}">
                <a16:creationId xmlns:a16="http://schemas.microsoft.com/office/drawing/2014/main" id="{6931FDEE-FC35-45D5-B469-3E2397D22EB8}"/>
              </a:ext>
            </a:extLst>
          </p:cNvPr>
          <p:cNvSpPr>
            <a:spLocks noGrp="1"/>
          </p:cNvSpPr>
          <p:nvPr>
            <p:ph type="pic" sz="quarter" idx="23"/>
          </p:nvPr>
        </p:nvSpPr>
        <p:spPr>
          <a:xfrm>
            <a:off x="12192000" y="7245350"/>
            <a:ext cx="12192000" cy="6521450"/>
          </a:xfrm>
          <a:prstGeom prst="rect">
            <a:avLst/>
          </a:prstGeom>
        </p:spPr>
        <p:txBody>
          <a:bodyPr/>
          <a:lstStyle/>
          <a:p>
            <a:endParaRPr lang="en-US" dirty="0"/>
          </a:p>
        </p:txBody>
      </p:sp>
      <p:grpSp>
        <p:nvGrpSpPr>
          <p:cNvPr id="8" name="Group 7">
            <a:extLst>
              <a:ext uri="{FF2B5EF4-FFF2-40B4-BE49-F238E27FC236}">
                <a16:creationId xmlns:a16="http://schemas.microsoft.com/office/drawing/2014/main" id="{806411E4-9E57-4CE1-AF7B-C09C9DFA9518}"/>
              </a:ext>
            </a:extLst>
          </p:cNvPr>
          <p:cNvGrpSpPr/>
          <p:nvPr userDrawn="1"/>
        </p:nvGrpSpPr>
        <p:grpSpPr>
          <a:xfrm>
            <a:off x="-706578" y="2005210"/>
            <a:ext cx="1572483" cy="7942039"/>
            <a:chOff x="-706578" y="2005210"/>
            <a:chExt cx="1572483" cy="7942039"/>
          </a:xfrm>
        </p:grpSpPr>
        <p:pic>
          <p:nvPicPr>
            <p:cNvPr id="9" name="Image" descr="Image">
              <a:extLst>
                <a:ext uri="{FF2B5EF4-FFF2-40B4-BE49-F238E27FC236}">
                  <a16:creationId xmlns:a16="http://schemas.microsoft.com/office/drawing/2014/main" id="{539ACA4F-D144-40A6-A7BE-35C432FB5B5B}"/>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0" name="Image" descr="Image">
              <a:extLst>
                <a:ext uri="{FF2B5EF4-FFF2-40B4-BE49-F238E27FC236}">
                  <a16:creationId xmlns:a16="http://schemas.microsoft.com/office/drawing/2014/main" id="{2EF10BA3-A750-42C5-9C0A-0AF7DD3CBADA}"/>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1" name="Text Placeholder 7">
            <a:extLst>
              <a:ext uri="{FF2B5EF4-FFF2-40B4-BE49-F238E27FC236}">
                <a16:creationId xmlns:a16="http://schemas.microsoft.com/office/drawing/2014/main" id="{BABA6D74-67E7-4CFD-8B0F-029D7FB2017C}"/>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37C36FC5-8A06-4E7B-B67F-2AD3BC321F85}"/>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9" name="Line">
            <a:extLst>
              <a:ext uri="{FF2B5EF4-FFF2-40B4-BE49-F238E27FC236}">
                <a16:creationId xmlns:a16="http://schemas.microsoft.com/office/drawing/2014/main" id="{3B8121AB-419A-4A40-8D7E-C9F1FEEEB685}"/>
              </a:ext>
            </a:extLst>
          </p:cNvPr>
          <p:cNvSpPr/>
          <p:nvPr userDrawn="1"/>
        </p:nvSpPr>
        <p:spPr>
          <a:xfrm>
            <a:off x="1309988" y="2383920"/>
            <a:ext cx="14946012" cy="0"/>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0" name="Text Placeholder 3">
            <a:extLst>
              <a:ext uri="{FF2B5EF4-FFF2-40B4-BE49-F238E27FC236}">
                <a16:creationId xmlns:a16="http://schemas.microsoft.com/office/drawing/2014/main" id="{EDD042A1-DD5A-48AF-BF68-739C98903BE7}"/>
              </a:ext>
            </a:extLst>
          </p:cNvPr>
          <p:cNvSpPr>
            <a:spLocks noGrp="1"/>
          </p:cNvSpPr>
          <p:nvPr>
            <p:ph type="body" sz="quarter" idx="25"/>
          </p:nvPr>
        </p:nvSpPr>
        <p:spPr>
          <a:xfrm>
            <a:off x="1219197" y="2729348"/>
            <a:ext cx="21564597"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065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etail Slide B">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E2B91C6-EE61-41DA-80F6-4B17F463521E}"/>
              </a:ext>
            </a:extLst>
          </p:cNvPr>
          <p:cNvSpPr>
            <a:spLocks noGrp="1"/>
          </p:cNvSpPr>
          <p:nvPr>
            <p:ph type="pic" sz="quarter" idx="21"/>
          </p:nvPr>
        </p:nvSpPr>
        <p:spPr>
          <a:xfrm>
            <a:off x="13714602" y="7170294"/>
            <a:ext cx="9490075" cy="4938712"/>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13714602" y="2627747"/>
            <a:ext cx="9490075" cy="4315977"/>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44600" y="2611424"/>
            <a:ext cx="10215606" cy="1969289"/>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244599" y="4804565"/>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dirty="0"/>
              <a:t>Title</a:t>
            </a:r>
          </a:p>
        </p:txBody>
      </p:sp>
      <p:sp>
        <p:nvSpPr>
          <p:cNvPr id="27" name="Line">
            <a:extLst>
              <a:ext uri="{FF2B5EF4-FFF2-40B4-BE49-F238E27FC236}">
                <a16:creationId xmlns:a16="http://schemas.microsoft.com/office/drawing/2014/main" id="{B8E04A74-4029-4E39-AFCB-B82D360648E2}"/>
              </a:ext>
            </a:extLst>
          </p:cNvPr>
          <p:cNvSpPr/>
          <p:nvPr userDrawn="1"/>
        </p:nvSpPr>
        <p:spPr>
          <a:xfrm>
            <a:off x="1309988" y="2383919"/>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4" name="Text Placeholder 3">
            <a:extLst>
              <a:ext uri="{FF2B5EF4-FFF2-40B4-BE49-F238E27FC236}">
                <a16:creationId xmlns:a16="http://schemas.microsoft.com/office/drawing/2014/main" id="{AA7FF34D-DC7F-4CED-8238-7AF48497C5F5}"/>
              </a:ext>
            </a:extLst>
          </p:cNvPr>
          <p:cNvSpPr>
            <a:spLocks noGrp="1"/>
          </p:cNvSpPr>
          <p:nvPr>
            <p:ph type="body" sz="quarter" idx="22"/>
          </p:nvPr>
        </p:nvSpPr>
        <p:spPr>
          <a:xfrm>
            <a:off x="1219198" y="5579037"/>
            <a:ext cx="11125202"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57C5972D-68F1-4C49-A47B-CA4093914C49}"/>
              </a:ext>
            </a:extLst>
          </p:cNvPr>
          <p:cNvGrpSpPr/>
          <p:nvPr userDrawn="1"/>
        </p:nvGrpSpPr>
        <p:grpSpPr>
          <a:xfrm>
            <a:off x="4690098" y="12651509"/>
            <a:ext cx="12873251" cy="1674091"/>
            <a:chOff x="4690098" y="12651509"/>
            <a:chExt cx="12873251" cy="1674091"/>
          </a:xfrm>
        </p:grpSpPr>
        <p:pic>
          <p:nvPicPr>
            <p:cNvPr id="15" name="Image" descr="Image">
              <a:extLst>
                <a:ext uri="{FF2B5EF4-FFF2-40B4-BE49-F238E27FC236}">
                  <a16:creationId xmlns:a16="http://schemas.microsoft.com/office/drawing/2014/main" id="{4FFB74BC-89D4-4CB7-8853-AC44AC01D2BF}"/>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16" name="Image" descr="Image">
              <a:extLst>
                <a:ext uri="{FF2B5EF4-FFF2-40B4-BE49-F238E27FC236}">
                  <a16:creationId xmlns:a16="http://schemas.microsoft.com/office/drawing/2014/main" id="{3E52DE79-36FA-4DB1-BABE-609F0A1AD715}"/>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Tree>
    <p:extLst>
      <p:ext uri="{BB962C8B-B14F-4D97-AF65-F5344CB8AC3E}">
        <p14:creationId xmlns:p14="http://schemas.microsoft.com/office/powerpoint/2010/main" val="60749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0" y="-118"/>
            <a:ext cx="7503254"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7503254" y="0"/>
            <a:ext cx="7246918" cy="13716118"/>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dirty="0">
                <a:solidFill>
                  <a:schemeClr val="bg1"/>
                </a:solidFill>
              </a:rPr>
              <a:t>PAGE </a:t>
            </a:r>
            <a:r>
              <a:rPr lang="en-US" b="1" dirty="0">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D185CA-6905-4AA6-BFD0-5023A59DF4B7}"/>
              </a:ext>
            </a:extLst>
          </p:cNvPr>
          <p:cNvSpPr/>
          <p:nvPr userDrawn="1"/>
        </p:nvSpPr>
        <p:spPr>
          <a:xfrm>
            <a:off x="0" y="0"/>
            <a:ext cx="24384000" cy="13716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Image" descr="Image">
            <a:extLst>
              <a:ext uri="{FF2B5EF4-FFF2-40B4-BE49-F238E27FC236}">
                <a16:creationId xmlns:a16="http://schemas.microsoft.com/office/drawing/2014/main" id="{40AF6C42-A5D0-4CA8-A97F-9EF1602BC789}"/>
              </a:ext>
            </a:extLst>
          </p:cNvPr>
          <p:cNvPicPr>
            <a:picLocks noChangeAspect="1"/>
          </p:cNvPicPr>
          <p:nvPr userDrawn="1"/>
        </p:nvPicPr>
        <p:blipFill rotWithShape="1">
          <a:blip r:embed="rId2">
            <a:alphaModFix amt="33000"/>
          </a:blip>
          <a:srcRect t="13019" b="66561"/>
          <a:stretch/>
        </p:blipFill>
        <p:spPr>
          <a:xfrm>
            <a:off x="-754463" y="12072997"/>
            <a:ext cx="12873251" cy="2374523"/>
          </a:xfrm>
          <a:prstGeom prst="rect">
            <a:avLst/>
          </a:prstGeom>
          <a:ln w="12700">
            <a:miter lim="400000"/>
          </a:ln>
        </p:spPr>
      </p:pic>
      <p:sp>
        <p:nvSpPr>
          <p:cNvPr id="14" name="Slide Number">
            <a:extLst>
              <a:ext uri="{FF2B5EF4-FFF2-40B4-BE49-F238E27FC236}">
                <a16:creationId xmlns:a16="http://schemas.microsoft.com/office/drawing/2014/main" id="{8EFF0C09-DEF7-4E5E-A730-04DDC7E205B4}"/>
              </a:ext>
            </a:extLst>
          </p:cNvPr>
          <p:cNvSpPr txBox="1">
            <a:spLocks noGrp="1"/>
          </p:cNvSpPr>
          <p:nvPr>
            <p:ph type="sldNum" sz="quarter" idx="4"/>
          </p:nvPr>
        </p:nvSpPr>
        <p:spPr>
          <a:xfrm>
            <a:off x="337312" y="13050927"/>
            <a:ext cx="891123" cy="43647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defRPr>
                <a:solidFill>
                  <a:schemeClr val="bg1"/>
                </a:solidFill>
              </a:defRPr>
            </a:lvl1pPr>
          </a:lstStyle>
          <a:p>
            <a:fld id="{86CB4B4D-7CA3-9044-876B-883B54F8677D}" type="slidenum">
              <a:rPr lang="en-US" smtClean="0"/>
              <a:pPr/>
              <a:t>‹#›</a:t>
            </a:fld>
            <a:endParaRPr lang="en-US" dirty="0"/>
          </a:p>
        </p:txBody>
      </p:sp>
      <p:pic>
        <p:nvPicPr>
          <p:cNvPr id="15" name="Image" descr="Image">
            <a:extLst>
              <a:ext uri="{FF2B5EF4-FFF2-40B4-BE49-F238E27FC236}">
                <a16:creationId xmlns:a16="http://schemas.microsoft.com/office/drawing/2014/main" id="{45A9BBD9-E8D3-4FFF-A096-1F1A9FB9B614}"/>
              </a:ext>
            </a:extLst>
          </p:cNvPr>
          <p:cNvPicPr>
            <a:picLocks noChangeAspect="1"/>
          </p:cNvPicPr>
          <p:nvPr userDrawn="1"/>
        </p:nvPicPr>
        <p:blipFill>
          <a:blip r:embed="rId3"/>
          <a:stretch>
            <a:fillRect/>
          </a:stretch>
        </p:blipFill>
        <p:spPr>
          <a:xfrm>
            <a:off x="21922743" y="12426131"/>
            <a:ext cx="1950394" cy="876327"/>
          </a:xfrm>
          <a:prstGeom prst="rect">
            <a:avLst/>
          </a:prstGeom>
          <a:ln w="12700">
            <a:miter lim="400000"/>
          </a:ln>
        </p:spPr>
      </p:pic>
      <p:sp>
        <p:nvSpPr>
          <p:cNvPr id="16" name="Line">
            <a:extLst>
              <a:ext uri="{FF2B5EF4-FFF2-40B4-BE49-F238E27FC236}">
                <a16:creationId xmlns:a16="http://schemas.microsoft.com/office/drawing/2014/main" id="{709FD530-794C-4DAA-BA82-59B3EBBC64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pic>
        <p:nvPicPr>
          <p:cNvPr id="17" name="Image" descr="Image">
            <a:extLst>
              <a:ext uri="{FF2B5EF4-FFF2-40B4-BE49-F238E27FC236}">
                <a16:creationId xmlns:a16="http://schemas.microsoft.com/office/drawing/2014/main" id="{C1CCC337-7C01-4A1F-BBDF-6F84BD3C04A2}"/>
              </a:ext>
            </a:extLst>
          </p:cNvPr>
          <p:cNvPicPr>
            <a:picLocks noChangeAspect="1"/>
          </p:cNvPicPr>
          <p:nvPr userDrawn="1"/>
        </p:nvPicPr>
        <p:blipFill>
          <a:blip r:embed="rId2">
            <a:alphaModFix amt="33000"/>
          </a:blip>
          <a:srcRect t="13019" b="18680"/>
          <a:stretch>
            <a:fillRect/>
          </a:stretch>
        </p:blipFill>
        <p:spPr>
          <a:xfrm>
            <a:off x="12265027" y="-681633"/>
            <a:ext cx="12873250" cy="7942038"/>
          </a:xfrm>
          <a:prstGeom prst="rect">
            <a:avLst/>
          </a:prstGeom>
          <a:ln w="12700">
            <a:miter lim="400000"/>
          </a:ln>
        </p:spPr>
      </p:pic>
      <p:sp>
        <p:nvSpPr>
          <p:cNvPr id="19" name="Text Placeholder 18">
            <a:extLst>
              <a:ext uri="{FF2B5EF4-FFF2-40B4-BE49-F238E27FC236}">
                <a16:creationId xmlns:a16="http://schemas.microsoft.com/office/drawing/2014/main" id="{99A6B1A5-AEE5-4BC9-9821-E2F05ED25BD0}"/>
              </a:ext>
            </a:extLst>
          </p:cNvPr>
          <p:cNvSpPr>
            <a:spLocks noGrp="1"/>
          </p:cNvSpPr>
          <p:nvPr>
            <p:ph type="body" sz="quarter" idx="10" hasCustomPrompt="1"/>
          </p:nvPr>
        </p:nvSpPr>
        <p:spPr>
          <a:xfrm>
            <a:off x="1228434" y="8214209"/>
            <a:ext cx="10888691" cy="3056533"/>
          </a:xfrm>
        </p:spPr>
        <p:txBody>
          <a:bodyPr>
            <a:noAutofit/>
          </a:bodyPr>
          <a:lstStyle>
            <a:lvl1pPr marL="0" marR="0" indent="0" algn="l" defTabSz="1160859" rtl="0" eaLnBrk="1" fontAlgn="auto" latinLnBrk="0" hangingPunct="1">
              <a:lnSpc>
                <a:spcPct val="80000"/>
              </a:lnSpc>
              <a:spcBef>
                <a:spcPct val="0"/>
              </a:spcBef>
              <a:spcAft>
                <a:spcPts val="0"/>
              </a:spcAft>
              <a:buClrTx/>
              <a:buSzTx/>
              <a:buFontTx/>
              <a:buNone/>
              <a:tabLst/>
              <a:defRPr kumimoji="0" lang="en-US" sz="10000" b="0" i="0" u="none" strike="noStrike" kern="1200" cap="none" spc="0" normalizeH="0" baseline="0" dirty="0">
                <a:ln>
                  <a:noFill/>
                </a:ln>
                <a:solidFill>
                  <a:schemeClr val="bg1"/>
                </a:solidFill>
                <a:effectLst/>
                <a:uFillTx/>
                <a:latin typeface="Aktiv Grotesk Ex Hair"/>
                <a:ea typeface="Aktiv Grotesk Ex Hair"/>
                <a:cs typeface="Aktiv Grotesk Ex Hair"/>
                <a:sym typeface="Aktiv Grotesk Ex Hair"/>
              </a:defRPr>
            </a:lvl1pPr>
          </a:lstStyle>
          <a:p>
            <a:r>
              <a:rPr lang="en-US" b="0" dirty="0">
                <a:solidFill>
                  <a:schemeClr val="bg1"/>
                </a:solidFill>
              </a:rPr>
              <a:t>Title of the divider page</a:t>
            </a:r>
          </a:p>
        </p:txBody>
      </p:sp>
    </p:spTree>
    <p:extLst>
      <p:ext uri="{BB962C8B-B14F-4D97-AF65-F5344CB8AC3E}">
        <p14:creationId xmlns:p14="http://schemas.microsoft.com/office/powerpoint/2010/main" val="32474009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D185CA-6905-4AA6-BFD0-5023A59DF4B7}"/>
              </a:ext>
            </a:extLst>
          </p:cNvPr>
          <p:cNvSpPr/>
          <p:nvPr userDrawn="1"/>
        </p:nvSpPr>
        <p:spPr>
          <a:xfrm>
            <a:off x="0" y="0"/>
            <a:ext cx="24384000" cy="13716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Image" descr="Image">
            <a:extLst>
              <a:ext uri="{FF2B5EF4-FFF2-40B4-BE49-F238E27FC236}">
                <a16:creationId xmlns:a16="http://schemas.microsoft.com/office/drawing/2014/main" id="{40AF6C42-A5D0-4CA8-A97F-9EF1602BC789}"/>
              </a:ext>
            </a:extLst>
          </p:cNvPr>
          <p:cNvPicPr>
            <a:picLocks noChangeAspect="1"/>
          </p:cNvPicPr>
          <p:nvPr userDrawn="1"/>
        </p:nvPicPr>
        <p:blipFill rotWithShape="1">
          <a:blip r:embed="rId2">
            <a:alphaModFix amt="33000"/>
          </a:blip>
          <a:srcRect t="13019" b="66561"/>
          <a:stretch/>
        </p:blipFill>
        <p:spPr>
          <a:xfrm>
            <a:off x="-754463" y="12072997"/>
            <a:ext cx="12873251" cy="2374523"/>
          </a:xfrm>
          <a:prstGeom prst="rect">
            <a:avLst/>
          </a:prstGeom>
          <a:ln w="12700">
            <a:miter lim="400000"/>
          </a:ln>
        </p:spPr>
      </p:pic>
      <p:pic>
        <p:nvPicPr>
          <p:cNvPr id="15" name="Image" descr="Image">
            <a:extLst>
              <a:ext uri="{FF2B5EF4-FFF2-40B4-BE49-F238E27FC236}">
                <a16:creationId xmlns:a16="http://schemas.microsoft.com/office/drawing/2014/main" id="{45A9BBD9-E8D3-4FFF-A096-1F1A9FB9B614}"/>
              </a:ext>
            </a:extLst>
          </p:cNvPr>
          <p:cNvPicPr>
            <a:picLocks noChangeAspect="1"/>
          </p:cNvPicPr>
          <p:nvPr userDrawn="1"/>
        </p:nvPicPr>
        <p:blipFill>
          <a:blip r:embed="rId3"/>
          <a:stretch>
            <a:fillRect/>
          </a:stretch>
        </p:blipFill>
        <p:spPr>
          <a:xfrm>
            <a:off x="21922743" y="12426131"/>
            <a:ext cx="1950394" cy="876327"/>
          </a:xfrm>
          <a:prstGeom prst="rect">
            <a:avLst/>
          </a:prstGeom>
          <a:ln w="12700">
            <a:miter lim="400000"/>
          </a:ln>
        </p:spPr>
      </p:pic>
      <p:sp>
        <p:nvSpPr>
          <p:cNvPr id="16" name="Line">
            <a:extLst>
              <a:ext uri="{FF2B5EF4-FFF2-40B4-BE49-F238E27FC236}">
                <a16:creationId xmlns:a16="http://schemas.microsoft.com/office/drawing/2014/main" id="{709FD530-794C-4DAA-BA82-59B3EBBC64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pic>
        <p:nvPicPr>
          <p:cNvPr id="17" name="Image" descr="Image">
            <a:extLst>
              <a:ext uri="{FF2B5EF4-FFF2-40B4-BE49-F238E27FC236}">
                <a16:creationId xmlns:a16="http://schemas.microsoft.com/office/drawing/2014/main" id="{C1CCC337-7C01-4A1F-BBDF-6F84BD3C04A2}"/>
              </a:ext>
            </a:extLst>
          </p:cNvPr>
          <p:cNvPicPr>
            <a:picLocks noChangeAspect="1"/>
          </p:cNvPicPr>
          <p:nvPr userDrawn="1"/>
        </p:nvPicPr>
        <p:blipFill>
          <a:blip r:embed="rId2">
            <a:alphaModFix amt="33000"/>
          </a:blip>
          <a:srcRect t="13019" b="18680"/>
          <a:stretch>
            <a:fillRect/>
          </a:stretch>
        </p:blipFill>
        <p:spPr>
          <a:xfrm>
            <a:off x="12265027" y="-681633"/>
            <a:ext cx="12873250" cy="7942038"/>
          </a:xfrm>
          <a:prstGeom prst="rect">
            <a:avLst/>
          </a:prstGeom>
          <a:ln w="12700">
            <a:miter lim="400000"/>
          </a:ln>
        </p:spPr>
      </p:pic>
      <p:sp>
        <p:nvSpPr>
          <p:cNvPr id="19" name="Text Placeholder 18">
            <a:extLst>
              <a:ext uri="{FF2B5EF4-FFF2-40B4-BE49-F238E27FC236}">
                <a16:creationId xmlns:a16="http://schemas.microsoft.com/office/drawing/2014/main" id="{99A6B1A5-AEE5-4BC9-9821-E2F05ED25BD0}"/>
              </a:ext>
            </a:extLst>
          </p:cNvPr>
          <p:cNvSpPr>
            <a:spLocks noGrp="1"/>
          </p:cNvSpPr>
          <p:nvPr>
            <p:ph type="body" sz="quarter" idx="10" hasCustomPrompt="1"/>
          </p:nvPr>
        </p:nvSpPr>
        <p:spPr>
          <a:xfrm>
            <a:off x="1228434" y="8214209"/>
            <a:ext cx="10888691" cy="3056533"/>
          </a:xfrm>
          <a:prstGeom prst="rect">
            <a:avLst/>
          </a:prstGeom>
        </p:spPr>
        <p:txBody>
          <a:bodyPr>
            <a:noAutofit/>
          </a:bodyPr>
          <a:lstStyle>
            <a:lvl1pPr marL="0" marR="0" indent="0" algn="l" defTabSz="1160859" rtl="0" eaLnBrk="1" fontAlgn="auto" latinLnBrk="0" hangingPunct="1">
              <a:lnSpc>
                <a:spcPct val="100000"/>
              </a:lnSpc>
              <a:spcBef>
                <a:spcPct val="0"/>
              </a:spcBef>
              <a:spcAft>
                <a:spcPts val="0"/>
              </a:spcAft>
              <a:buClrTx/>
              <a:buSzTx/>
              <a:buFontTx/>
              <a:buNone/>
              <a:tabLst/>
              <a:defRPr kumimoji="0" lang="en-US" sz="10000" b="0" i="0" u="none" strike="noStrike" kern="1200" cap="none" spc="0" normalizeH="0" baseline="0" dirty="0">
                <a:ln>
                  <a:noFill/>
                </a:ln>
                <a:solidFill>
                  <a:schemeClr val="bg1"/>
                </a:solidFill>
                <a:effectLst/>
                <a:uFillTx/>
                <a:latin typeface="Aktiv Grotesk Ex Hair"/>
                <a:ea typeface="Aktiv Grotesk Ex Hair"/>
                <a:cs typeface="Aktiv Grotesk Ex Hair"/>
                <a:sym typeface="Aktiv Grotesk Ex Hair"/>
              </a:defRPr>
            </a:lvl1pPr>
          </a:lstStyle>
          <a:p>
            <a:r>
              <a:rPr lang="en-US" b="0" dirty="0">
                <a:solidFill>
                  <a:schemeClr val="bg1"/>
                </a:solidFill>
              </a:rPr>
              <a:t>Title of the divider page</a:t>
            </a:r>
          </a:p>
        </p:txBody>
      </p:sp>
    </p:spTree>
    <p:extLst>
      <p:ext uri="{BB962C8B-B14F-4D97-AF65-F5344CB8AC3E}">
        <p14:creationId xmlns:p14="http://schemas.microsoft.com/office/powerpoint/2010/main" val="324740090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IOS Blank">
    <p:spTree>
      <p:nvGrpSpPr>
        <p:cNvPr id="1" name=""/>
        <p:cNvGrpSpPr/>
        <p:nvPr/>
      </p:nvGrpSpPr>
      <p:grpSpPr>
        <a:xfrm>
          <a:off x="0" y="0"/>
          <a:ext cx="0" cy="0"/>
          <a:chOff x="0" y="0"/>
          <a:chExt cx="0" cy="0"/>
        </a:xfrm>
      </p:grpSpPr>
      <p:sp>
        <p:nvSpPr>
          <p:cNvPr id="5" name="Line">
            <a:extLst>
              <a:ext uri="{FF2B5EF4-FFF2-40B4-BE49-F238E27FC236}">
                <a16:creationId xmlns:a16="http://schemas.microsoft.com/office/drawing/2014/main" id="{A2FA70B5-496D-E947-A447-48DD8D014791}"/>
              </a:ext>
            </a:extLst>
          </p:cNvPr>
          <p:cNvSpPr/>
          <p:nvPr userDrawn="1"/>
        </p:nvSpPr>
        <p:spPr>
          <a:xfrm>
            <a:off x="23713653" y="7971250"/>
            <a:ext cx="1" cy="4791927"/>
          </a:xfrm>
          <a:prstGeom prst="line">
            <a:avLst/>
          </a:prstGeom>
          <a:ln w="25400">
            <a:solidFill>
              <a:srgbClr val="D6D6D6"/>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9" name="Slide Number">
            <a:extLst>
              <a:ext uri="{FF2B5EF4-FFF2-40B4-BE49-F238E27FC236}">
                <a16:creationId xmlns:a16="http://schemas.microsoft.com/office/drawing/2014/main" id="{69502C77-ECD8-D94C-814D-99E5229875A5}"/>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sz="1400" b="0" i="0">
                <a:solidFill>
                  <a:srgbClr val="0A0909"/>
                </a:solidFill>
                <a:latin typeface="Arial Nova" panose="020B0504020202020204" pitchFamily="34" charset="0"/>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pic>
        <p:nvPicPr>
          <p:cNvPr id="6" name="Picture 5">
            <a:extLst>
              <a:ext uri="{FF2B5EF4-FFF2-40B4-BE49-F238E27FC236}">
                <a16:creationId xmlns:a16="http://schemas.microsoft.com/office/drawing/2014/main" id="{8F616B16-C6D0-4230-A9F5-C56F711370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908" b="6908"/>
          <a:stretch/>
        </p:blipFill>
        <p:spPr>
          <a:xfrm>
            <a:off x="20182147" y="12426133"/>
            <a:ext cx="3690990" cy="921150"/>
          </a:xfrm>
          <a:prstGeom prst="rect">
            <a:avLst/>
          </a:prstGeom>
        </p:spPr>
      </p:pic>
    </p:spTree>
    <p:extLst>
      <p:ext uri="{BB962C8B-B14F-4D97-AF65-F5344CB8AC3E}">
        <p14:creationId xmlns:p14="http://schemas.microsoft.com/office/powerpoint/2010/main" val="399143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OS Blank">
    <p:spTree>
      <p:nvGrpSpPr>
        <p:cNvPr id="1" name=""/>
        <p:cNvGrpSpPr/>
        <p:nvPr/>
      </p:nvGrpSpPr>
      <p:grpSpPr>
        <a:xfrm>
          <a:off x="0" y="0"/>
          <a:ext cx="0" cy="0"/>
          <a:chOff x="0" y="0"/>
          <a:chExt cx="0" cy="0"/>
        </a:xfrm>
      </p:grpSpPr>
      <p:sp>
        <p:nvSpPr>
          <p:cNvPr id="5" name="Line">
            <a:extLst>
              <a:ext uri="{FF2B5EF4-FFF2-40B4-BE49-F238E27FC236}">
                <a16:creationId xmlns:a16="http://schemas.microsoft.com/office/drawing/2014/main" id="{A2FA70B5-496D-E947-A447-48DD8D014791}"/>
              </a:ext>
            </a:extLst>
          </p:cNvPr>
          <p:cNvSpPr/>
          <p:nvPr userDrawn="1"/>
        </p:nvSpPr>
        <p:spPr>
          <a:xfrm>
            <a:off x="23713653" y="7971250"/>
            <a:ext cx="1" cy="4791927"/>
          </a:xfrm>
          <a:prstGeom prst="line">
            <a:avLst/>
          </a:prstGeom>
          <a:ln w="25400">
            <a:solidFill>
              <a:srgbClr val="D6D6D6"/>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9" name="Slide Number">
            <a:extLst>
              <a:ext uri="{FF2B5EF4-FFF2-40B4-BE49-F238E27FC236}">
                <a16:creationId xmlns:a16="http://schemas.microsoft.com/office/drawing/2014/main" id="{69502C77-ECD8-D94C-814D-99E5229875A5}"/>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400" b="0" i="0">
                <a:solidFill>
                  <a:srgbClr val="0A0909"/>
                </a:solidFill>
                <a:latin typeface="Arial Nova" panose="020B0504020202020204" pitchFamily="34" charset="0"/>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pic>
        <p:nvPicPr>
          <p:cNvPr id="8" name="Picture 7">
            <a:extLst>
              <a:ext uri="{FF2B5EF4-FFF2-40B4-BE49-F238E27FC236}">
                <a16:creationId xmlns:a16="http://schemas.microsoft.com/office/drawing/2014/main" id="{49EDEAD1-2DB7-F3F5-824B-421E29BD6C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624" b="-11573"/>
          <a:stretch/>
        </p:blipFill>
        <p:spPr>
          <a:xfrm>
            <a:off x="21350546" y="12279219"/>
            <a:ext cx="2227730" cy="1163314"/>
          </a:xfrm>
          <a:prstGeom prst="rect">
            <a:avLst/>
          </a:prstGeom>
        </p:spPr>
      </p:pic>
    </p:spTree>
    <p:extLst>
      <p:ext uri="{BB962C8B-B14F-4D97-AF65-F5344CB8AC3E}">
        <p14:creationId xmlns:p14="http://schemas.microsoft.com/office/powerpoint/2010/main" val="399143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IOS Blank">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D0ABD8D1-E9C5-DF4E-B44A-BA076B9A1B1B}"/>
              </a:ext>
            </a:extLst>
          </p:cNvPr>
          <p:cNvPicPr>
            <a:picLocks noChangeAspect="1"/>
          </p:cNvPicPr>
          <p:nvPr userDrawn="1"/>
        </p:nvPicPr>
        <p:blipFill>
          <a:blip r:embed="rId2"/>
          <a:stretch>
            <a:fillRect/>
          </a:stretch>
        </p:blipFill>
        <p:spPr>
          <a:xfrm>
            <a:off x="22849056" y="12843668"/>
            <a:ext cx="1020973" cy="458791"/>
          </a:xfrm>
          <a:prstGeom prst="rect">
            <a:avLst/>
          </a:prstGeom>
          <a:ln w="12700">
            <a:miter lim="400000"/>
          </a:ln>
        </p:spPr>
      </p:pic>
      <p:sp>
        <p:nvSpPr>
          <p:cNvPr id="5" name="Line">
            <a:extLst>
              <a:ext uri="{FF2B5EF4-FFF2-40B4-BE49-F238E27FC236}">
                <a16:creationId xmlns:a16="http://schemas.microsoft.com/office/drawing/2014/main" id="{A2FA70B5-496D-E947-A447-48DD8D014791}"/>
              </a:ext>
            </a:extLst>
          </p:cNvPr>
          <p:cNvSpPr/>
          <p:nvPr userDrawn="1"/>
        </p:nvSpPr>
        <p:spPr>
          <a:xfrm>
            <a:off x="23713653" y="7971250"/>
            <a:ext cx="1" cy="4791927"/>
          </a:xfrm>
          <a:prstGeom prst="line">
            <a:avLst/>
          </a:prstGeom>
          <a:ln w="25400">
            <a:solidFill>
              <a:srgbClr val="D6D6D6"/>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9" name="Slide Number">
            <a:extLst>
              <a:ext uri="{FF2B5EF4-FFF2-40B4-BE49-F238E27FC236}">
                <a16:creationId xmlns:a16="http://schemas.microsoft.com/office/drawing/2014/main" id="{69502C77-ECD8-D94C-814D-99E5229875A5}"/>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400" b="0" i="0">
                <a:solidFill>
                  <a:srgbClr val="0A0909"/>
                </a:solidFill>
                <a:latin typeface="Arial Nova" panose="020B0504020202020204" pitchFamily="34" charset="0"/>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91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OS Blank BLACK">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8F975A08-6683-2247-8BB5-D70CAA047CE5}"/>
              </a:ext>
            </a:extLst>
          </p:cNvPr>
          <p:cNvPicPr>
            <a:picLocks noChangeAspect="1"/>
          </p:cNvPicPr>
          <p:nvPr userDrawn="1"/>
        </p:nvPicPr>
        <p:blipFill>
          <a:blip r:embed="rId2">
            <a:alphaModFix amt="33000"/>
          </a:blip>
          <a:srcRect t="13019" b="18680"/>
          <a:stretch>
            <a:fillRect/>
          </a:stretch>
        </p:blipFill>
        <p:spPr>
          <a:xfrm>
            <a:off x="-754364" y="12072997"/>
            <a:ext cx="12871575" cy="7942038"/>
          </a:xfrm>
          <a:prstGeom prst="rect">
            <a:avLst/>
          </a:prstGeom>
          <a:ln w="12700">
            <a:miter lim="400000"/>
          </a:ln>
        </p:spPr>
      </p:pic>
      <p:pic>
        <p:nvPicPr>
          <p:cNvPr id="7" name="Image" descr="Image">
            <a:extLst>
              <a:ext uri="{FF2B5EF4-FFF2-40B4-BE49-F238E27FC236}">
                <a16:creationId xmlns:a16="http://schemas.microsoft.com/office/drawing/2014/main" id="{B8A41FA3-0367-DE40-A206-B3F501B93BB5}"/>
              </a:ext>
            </a:extLst>
          </p:cNvPr>
          <p:cNvPicPr>
            <a:picLocks noChangeAspect="1"/>
          </p:cNvPicPr>
          <p:nvPr userDrawn="1"/>
        </p:nvPicPr>
        <p:blipFill>
          <a:blip r:embed="rId3"/>
          <a:stretch>
            <a:fillRect/>
          </a:stretch>
        </p:blipFill>
        <p:spPr>
          <a:xfrm>
            <a:off x="22849056" y="12843668"/>
            <a:ext cx="1020973" cy="458791"/>
          </a:xfrm>
          <a:prstGeom prst="rect">
            <a:avLst/>
          </a:prstGeom>
          <a:ln w="12700">
            <a:miter lim="400000"/>
          </a:ln>
        </p:spPr>
      </p:pic>
      <p:sp>
        <p:nvSpPr>
          <p:cNvPr id="8" name="Line">
            <a:extLst>
              <a:ext uri="{FF2B5EF4-FFF2-40B4-BE49-F238E27FC236}">
                <a16:creationId xmlns:a16="http://schemas.microsoft.com/office/drawing/2014/main" id="{A6E5C40F-7526-1D42-8146-66ACEF6C2C3B}"/>
              </a:ext>
            </a:extLst>
          </p:cNvPr>
          <p:cNvSpPr/>
          <p:nvPr userDrawn="1"/>
        </p:nvSpPr>
        <p:spPr>
          <a:xfrm>
            <a:off x="23713653" y="7971250"/>
            <a:ext cx="1" cy="4791927"/>
          </a:xfrm>
          <a:prstGeom prst="line">
            <a:avLst/>
          </a:prstGeom>
          <a:ln w="25400">
            <a:solidFill>
              <a:srgbClr val="6C6C6C"/>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10" name="Slide Number">
            <a:extLst>
              <a:ext uri="{FF2B5EF4-FFF2-40B4-BE49-F238E27FC236}">
                <a16:creationId xmlns:a16="http://schemas.microsoft.com/office/drawing/2014/main" id="{29877983-137F-E74B-A385-3DEA75096414}"/>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400" b="0" i="0">
                <a:solidFill>
                  <a:srgbClr val="FCFDFE"/>
                </a:solidFill>
                <a:latin typeface="Arial Nova" panose="020B0504020202020204" pitchFamily="34" charset="0"/>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6558248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S 3 Up Slide">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B200B4E0-62E8-7C40-9873-30F00FEB5ED2}"/>
              </a:ext>
            </a:extLst>
          </p:cNvPr>
          <p:cNvSpPr/>
          <p:nvPr userDrawn="1"/>
        </p:nvSpPr>
        <p:spPr>
          <a:xfrm>
            <a:off x="-5109" y="1"/>
            <a:ext cx="10505900" cy="13716001"/>
          </a:xfrm>
          <a:prstGeom prst="rect">
            <a:avLst/>
          </a:prstGeom>
          <a:solidFill>
            <a:srgbClr val="000000"/>
          </a:solidFill>
          <a:ln w="12700">
            <a:miter lim="400000"/>
          </a:ln>
        </p:spPr>
        <p:txBody>
          <a:bodyPr lIns="50793" tIns="50793" rIns="50793" bIns="50793" anchor="ctr"/>
          <a:lstStyle/>
          <a:p>
            <a:pPr>
              <a:defRPr sz="3200" b="0">
                <a:solidFill>
                  <a:srgbClr val="000000"/>
                </a:solidFill>
                <a:latin typeface="+mn-lt"/>
                <a:ea typeface="+mn-ea"/>
                <a:cs typeface="+mn-cs"/>
                <a:sym typeface="Helvetica Neue Medium"/>
              </a:defRPr>
            </a:pPr>
            <a:endParaRPr sz="3200" dirty="0"/>
          </a:p>
        </p:txBody>
      </p:sp>
      <p:sp>
        <p:nvSpPr>
          <p:cNvPr id="17" name="Text Placeholder 18">
            <a:extLst>
              <a:ext uri="{FF2B5EF4-FFF2-40B4-BE49-F238E27FC236}">
                <a16:creationId xmlns:a16="http://schemas.microsoft.com/office/drawing/2014/main" id="{09735885-FC8E-D645-9DDD-BAA090160E6F}"/>
              </a:ext>
            </a:extLst>
          </p:cNvPr>
          <p:cNvSpPr>
            <a:spLocks noGrp="1"/>
          </p:cNvSpPr>
          <p:nvPr>
            <p:ph type="body" sz="quarter" idx="14" hasCustomPrompt="1"/>
          </p:nvPr>
        </p:nvSpPr>
        <p:spPr>
          <a:xfrm>
            <a:off x="15788784" y="2911858"/>
            <a:ext cx="6298312" cy="8157195"/>
          </a:xfrm>
          <a:prstGeom prst="rect">
            <a:avLst/>
          </a:prstGeom>
        </p:spPr>
        <p:txBody>
          <a:bodyPr/>
          <a:lstStyle>
            <a:lvl1pPr marL="0" indent="0">
              <a:lnSpc>
                <a:spcPct val="120000"/>
              </a:lnSpc>
              <a:spcBef>
                <a:spcPts val="1800"/>
              </a:spcBef>
              <a:buNone/>
              <a:defRPr sz="2500" b="0" i="0">
                <a:solidFill>
                  <a:srgbClr val="0A0909"/>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a:t>
            </a:r>
          </a:p>
        </p:txBody>
      </p:sp>
      <p:sp>
        <p:nvSpPr>
          <p:cNvPr id="16" name="Picture Placeholder 15">
            <a:extLst>
              <a:ext uri="{FF2B5EF4-FFF2-40B4-BE49-F238E27FC236}">
                <a16:creationId xmlns:a16="http://schemas.microsoft.com/office/drawing/2014/main" id="{36C29838-C17E-B240-A209-3F68A0F29E55}"/>
              </a:ext>
            </a:extLst>
          </p:cNvPr>
          <p:cNvSpPr>
            <a:spLocks noGrp="1"/>
          </p:cNvSpPr>
          <p:nvPr>
            <p:ph type="pic" sz="quarter" idx="12" hasCustomPrompt="1"/>
          </p:nvPr>
        </p:nvSpPr>
        <p:spPr>
          <a:xfrm>
            <a:off x="7502277" y="1"/>
            <a:ext cx="7245975" cy="13715999"/>
          </a:xfrm>
          <a:prstGeom prst="rect">
            <a:avLst/>
          </a:prstGeom>
        </p:spPr>
        <p:txBody>
          <a:bodyPr/>
          <a:lstStyle>
            <a:lvl1pPr marL="0" indent="0">
              <a:buNone/>
              <a:defRPr sz="4000" b="0" i="0">
                <a:latin typeface="Aktiv Grotesk Ex Light" panose="020B0404020203020204" pitchFamily="34" charset="77"/>
                <a:cs typeface="Aktiv Grotesk Ex Light" panose="020B0404020203020204" pitchFamily="34" charset="77"/>
              </a:defRPr>
            </a:lvl1pPr>
          </a:lstStyle>
          <a:p>
            <a:r>
              <a:rPr lang="en-US" dirty="0"/>
              <a:t>Image</a:t>
            </a:r>
          </a:p>
        </p:txBody>
      </p:sp>
      <p:sp>
        <p:nvSpPr>
          <p:cNvPr id="6" name="PAGE TITLE">
            <a:extLst>
              <a:ext uri="{FF2B5EF4-FFF2-40B4-BE49-F238E27FC236}">
                <a16:creationId xmlns:a16="http://schemas.microsoft.com/office/drawing/2014/main" id="{7331AA31-0B61-F140-BC65-19FAF03D7DAE}"/>
              </a:ext>
            </a:extLst>
          </p:cNvPr>
          <p:cNvSpPr txBox="1"/>
          <p:nvPr userDrawn="1"/>
        </p:nvSpPr>
        <p:spPr>
          <a:xfrm>
            <a:off x="1324615" y="885347"/>
            <a:ext cx="2610654" cy="656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3" tIns="50793" rIns="50793" bIns="50793" anchor="ctr">
            <a:spAutoFit/>
          </a:bodyPr>
          <a:lstStyle/>
          <a:p>
            <a:pPr algn="l">
              <a:defRPr b="0" cap="all" spc="300">
                <a:latin typeface="Eagle Light"/>
                <a:ea typeface="Eagle Light"/>
                <a:cs typeface="Eagle Light"/>
                <a:sym typeface="Eagle Light"/>
              </a:defRPr>
            </a:pPr>
            <a:r>
              <a:rPr sz="3600" dirty="0"/>
              <a:t>PAGE </a:t>
            </a:r>
            <a:r>
              <a:rPr sz="3600" b="1" dirty="0">
                <a:latin typeface="Eagle"/>
                <a:ea typeface="Eagle"/>
                <a:cs typeface="Eagle"/>
                <a:sym typeface="Eagle"/>
              </a:rPr>
              <a:t>TITLE</a:t>
            </a:r>
          </a:p>
        </p:txBody>
      </p:sp>
      <p:pic>
        <p:nvPicPr>
          <p:cNvPr id="7" name="Image" descr="Image">
            <a:extLst>
              <a:ext uri="{FF2B5EF4-FFF2-40B4-BE49-F238E27FC236}">
                <a16:creationId xmlns:a16="http://schemas.microsoft.com/office/drawing/2014/main" id="{6BE40092-DC99-A149-9E48-537D7DF4563C}"/>
              </a:ext>
            </a:extLst>
          </p:cNvPr>
          <p:cNvPicPr>
            <a:picLocks noChangeAspect="1"/>
          </p:cNvPicPr>
          <p:nvPr userDrawn="1"/>
        </p:nvPicPr>
        <p:blipFill>
          <a:blip r:embed="rId2"/>
          <a:stretch>
            <a:fillRect/>
          </a:stretch>
        </p:blipFill>
        <p:spPr>
          <a:xfrm>
            <a:off x="22849056" y="12843668"/>
            <a:ext cx="1020973" cy="458791"/>
          </a:xfrm>
          <a:prstGeom prst="rect">
            <a:avLst/>
          </a:prstGeom>
          <a:ln w="12700">
            <a:miter lim="400000"/>
          </a:ln>
        </p:spPr>
      </p:pic>
      <p:sp>
        <p:nvSpPr>
          <p:cNvPr id="8" name="Line">
            <a:extLst>
              <a:ext uri="{FF2B5EF4-FFF2-40B4-BE49-F238E27FC236}">
                <a16:creationId xmlns:a16="http://schemas.microsoft.com/office/drawing/2014/main" id="{E3BAC67F-471B-0A43-85B9-4D9EE7C71962}"/>
              </a:ext>
            </a:extLst>
          </p:cNvPr>
          <p:cNvSpPr/>
          <p:nvPr userDrawn="1"/>
        </p:nvSpPr>
        <p:spPr>
          <a:xfrm>
            <a:off x="23713653" y="7971250"/>
            <a:ext cx="1" cy="4791927"/>
          </a:xfrm>
          <a:prstGeom prst="line">
            <a:avLst/>
          </a:prstGeom>
          <a:ln w="25400">
            <a:solidFill>
              <a:srgbClr val="D6D6D6"/>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15" name="Text Placeholder 19">
            <a:extLst>
              <a:ext uri="{FF2B5EF4-FFF2-40B4-BE49-F238E27FC236}">
                <a16:creationId xmlns:a16="http://schemas.microsoft.com/office/drawing/2014/main" id="{D017B1F0-61E2-234C-85F2-803522ED49E0}"/>
              </a:ext>
            </a:extLst>
          </p:cNvPr>
          <p:cNvSpPr>
            <a:spLocks noGrp="1"/>
          </p:cNvSpPr>
          <p:nvPr>
            <p:ph type="body" sz="quarter" idx="11" hasCustomPrompt="1"/>
          </p:nvPr>
        </p:nvSpPr>
        <p:spPr>
          <a:xfrm>
            <a:off x="1301615" y="931864"/>
            <a:ext cx="4980926" cy="563899"/>
          </a:xfrm>
          <a:prstGeom prst="rect">
            <a:avLst/>
          </a:prstGeom>
        </p:spPr>
        <p:txBody>
          <a:bodyPr/>
          <a:lstStyle>
            <a:lvl1pPr marL="0" indent="0">
              <a:buNone/>
              <a:defRPr sz="3600" b="1" i="0" spc="300">
                <a:solidFill>
                  <a:srgbClr val="FCFDFE"/>
                </a:solidFill>
                <a:latin typeface="Eagle" pitchFamily="2" charset="77"/>
              </a:defRPr>
            </a:lvl1pPr>
          </a:lstStyle>
          <a:p>
            <a:pPr lvl="0"/>
            <a:r>
              <a:rPr lang="en-US" dirty="0"/>
              <a:t>PAGE TITLE</a:t>
            </a:r>
          </a:p>
        </p:txBody>
      </p:sp>
      <p:sp>
        <p:nvSpPr>
          <p:cNvPr id="18" name="Slide Number">
            <a:extLst>
              <a:ext uri="{FF2B5EF4-FFF2-40B4-BE49-F238E27FC236}">
                <a16:creationId xmlns:a16="http://schemas.microsoft.com/office/drawing/2014/main" id="{09E98999-5D61-684F-92A0-4195C0A549DE}"/>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b="0" i="0">
                <a:solidFill>
                  <a:srgbClr val="FCFDFE"/>
                </a:solidFill>
                <a:latin typeface="Aktiv Grotesk Ex" panose="020B0604020203020204" pitchFamily="34" charset="77"/>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pic>
        <p:nvPicPr>
          <p:cNvPr id="11" name="Image" descr="Image">
            <a:extLst>
              <a:ext uri="{FF2B5EF4-FFF2-40B4-BE49-F238E27FC236}">
                <a16:creationId xmlns:a16="http://schemas.microsoft.com/office/drawing/2014/main" id="{DDF3A715-9C50-EB4F-AA92-8D6339220F67}"/>
              </a:ext>
            </a:extLst>
          </p:cNvPr>
          <p:cNvPicPr>
            <a:picLocks noChangeAspect="1"/>
          </p:cNvPicPr>
          <p:nvPr/>
        </p:nvPicPr>
        <p:blipFill rotWithShape="1">
          <a:blip r:embed="rId3">
            <a:alphaModFix amt="33000"/>
          </a:blip>
          <a:srcRect t="13019" b="72429"/>
          <a:stretch/>
        </p:blipFill>
        <p:spPr>
          <a:xfrm>
            <a:off x="4689488" y="12651510"/>
            <a:ext cx="12871575" cy="1692021"/>
          </a:xfrm>
          <a:prstGeom prst="rect">
            <a:avLst/>
          </a:prstGeom>
          <a:ln w="12700" cap="flat">
            <a:noFill/>
            <a:miter lim="400000"/>
          </a:ln>
          <a:effectLst/>
        </p:spPr>
      </p:pic>
      <p:pic>
        <p:nvPicPr>
          <p:cNvPr id="12" name="Image" descr="Image">
            <a:extLst>
              <a:ext uri="{FF2B5EF4-FFF2-40B4-BE49-F238E27FC236}">
                <a16:creationId xmlns:a16="http://schemas.microsoft.com/office/drawing/2014/main" id="{5B5CFBF7-07DB-A24D-A467-F6026DDD7BEE}"/>
              </a:ext>
            </a:extLst>
          </p:cNvPr>
          <p:cNvPicPr>
            <a:picLocks noChangeAspect="1"/>
          </p:cNvPicPr>
          <p:nvPr/>
        </p:nvPicPr>
        <p:blipFill rotWithShape="1">
          <a:blip r:embed="rId3">
            <a:alphaModFix amt="33000"/>
          </a:blip>
          <a:srcRect t="13019" b="72429"/>
          <a:stretch/>
        </p:blipFill>
        <p:spPr>
          <a:xfrm>
            <a:off x="4689488" y="12651510"/>
            <a:ext cx="12871575" cy="1692020"/>
          </a:xfrm>
          <a:prstGeom prst="rect">
            <a:avLst/>
          </a:prstGeom>
          <a:ln w="12700" cap="flat">
            <a:noFill/>
            <a:miter lim="400000"/>
          </a:ln>
          <a:effectLst/>
        </p:spPr>
      </p:pic>
    </p:spTree>
    <p:extLst>
      <p:ext uri="{BB962C8B-B14F-4D97-AF65-F5344CB8AC3E}">
        <p14:creationId xmlns:p14="http://schemas.microsoft.com/office/powerpoint/2010/main" val="92830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1" y="-118"/>
            <a:ext cx="9834113"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dirty="0">
                <a:solidFill>
                  <a:schemeClr val="bg1"/>
                </a:solidFill>
              </a:rPr>
              <a:t>PAGE </a:t>
            </a:r>
            <a:r>
              <a:rPr lang="en-US" b="1" dirty="0">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2950587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0" y="-118"/>
            <a:ext cx="7503254"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7503254" y="0"/>
            <a:ext cx="7246918" cy="13716118"/>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a:solidFill>
                  <a:schemeClr val="bg1"/>
                </a:solidFill>
              </a:rPr>
              <a:t>PAGE </a:t>
            </a:r>
            <a:r>
              <a:rPr lang="en-US" b="1">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etail Slide B">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E2B91C6-EE61-41DA-80F6-4B17F463521E}"/>
              </a:ext>
            </a:extLst>
          </p:cNvPr>
          <p:cNvSpPr>
            <a:spLocks noGrp="1"/>
          </p:cNvSpPr>
          <p:nvPr>
            <p:ph type="pic" sz="quarter" idx="21"/>
          </p:nvPr>
        </p:nvSpPr>
        <p:spPr>
          <a:xfrm>
            <a:off x="13714602" y="7170294"/>
            <a:ext cx="9490075" cy="4938712"/>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13714602" y="2627747"/>
            <a:ext cx="9490075" cy="4315977"/>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44600" y="2611424"/>
            <a:ext cx="10215606" cy="1969289"/>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244599" y="4804565"/>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a:t>Title</a:t>
            </a:r>
          </a:p>
        </p:txBody>
      </p:sp>
      <p:sp>
        <p:nvSpPr>
          <p:cNvPr id="27" name="Line">
            <a:extLst>
              <a:ext uri="{FF2B5EF4-FFF2-40B4-BE49-F238E27FC236}">
                <a16:creationId xmlns:a16="http://schemas.microsoft.com/office/drawing/2014/main" id="{B8E04A74-4029-4E39-AFCB-B82D360648E2}"/>
              </a:ext>
            </a:extLst>
          </p:cNvPr>
          <p:cNvSpPr/>
          <p:nvPr userDrawn="1"/>
        </p:nvSpPr>
        <p:spPr>
          <a:xfrm>
            <a:off x="1309988" y="2383919"/>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4" name="Text Placeholder 3">
            <a:extLst>
              <a:ext uri="{FF2B5EF4-FFF2-40B4-BE49-F238E27FC236}">
                <a16:creationId xmlns:a16="http://schemas.microsoft.com/office/drawing/2014/main" id="{AA7FF34D-DC7F-4CED-8238-7AF48497C5F5}"/>
              </a:ext>
            </a:extLst>
          </p:cNvPr>
          <p:cNvSpPr>
            <a:spLocks noGrp="1"/>
          </p:cNvSpPr>
          <p:nvPr>
            <p:ph type="body" sz="quarter" idx="22"/>
          </p:nvPr>
        </p:nvSpPr>
        <p:spPr>
          <a:xfrm>
            <a:off x="1219198" y="5579037"/>
            <a:ext cx="11125202"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57C5972D-68F1-4C49-A47B-CA4093914C49}"/>
              </a:ext>
            </a:extLst>
          </p:cNvPr>
          <p:cNvGrpSpPr/>
          <p:nvPr userDrawn="1"/>
        </p:nvGrpSpPr>
        <p:grpSpPr>
          <a:xfrm>
            <a:off x="4690098" y="12651509"/>
            <a:ext cx="12873251" cy="1674091"/>
            <a:chOff x="4690098" y="12651509"/>
            <a:chExt cx="12873251" cy="1674091"/>
          </a:xfrm>
        </p:grpSpPr>
        <p:pic>
          <p:nvPicPr>
            <p:cNvPr id="15" name="Image" descr="Image">
              <a:extLst>
                <a:ext uri="{FF2B5EF4-FFF2-40B4-BE49-F238E27FC236}">
                  <a16:creationId xmlns:a16="http://schemas.microsoft.com/office/drawing/2014/main" id="{4FFB74BC-89D4-4CB7-8853-AC44AC01D2BF}"/>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16" name="Image" descr="Image">
              <a:extLst>
                <a:ext uri="{FF2B5EF4-FFF2-40B4-BE49-F238E27FC236}">
                  <a16:creationId xmlns:a16="http://schemas.microsoft.com/office/drawing/2014/main" id="{3E52DE79-36FA-4DB1-BABE-609F0A1AD715}"/>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Tree>
    <p:extLst>
      <p:ext uri="{BB962C8B-B14F-4D97-AF65-F5344CB8AC3E}">
        <p14:creationId xmlns:p14="http://schemas.microsoft.com/office/powerpoint/2010/main" val="607493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0" y="-118"/>
            <a:ext cx="7503254"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7503254" y="0"/>
            <a:ext cx="7246918" cy="13716118"/>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a:solidFill>
                  <a:schemeClr val="bg1"/>
                </a:solidFill>
              </a:rPr>
              <a:t>PAGE </a:t>
            </a:r>
            <a:r>
              <a:rPr lang="en-US" b="1">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D185CA-6905-4AA6-BFD0-5023A59DF4B7}"/>
              </a:ext>
            </a:extLst>
          </p:cNvPr>
          <p:cNvSpPr/>
          <p:nvPr userDrawn="1"/>
        </p:nvSpPr>
        <p:spPr>
          <a:xfrm>
            <a:off x="0" y="0"/>
            <a:ext cx="24384000" cy="13716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Image" descr="Image">
            <a:extLst>
              <a:ext uri="{FF2B5EF4-FFF2-40B4-BE49-F238E27FC236}">
                <a16:creationId xmlns:a16="http://schemas.microsoft.com/office/drawing/2014/main" id="{40AF6C42-A5D0-4CA8-A97F-9EF1602BC789}"/>
              </a:ext>
            </a:extLst>
          </p:cNvPr>
          <p:cNvPicPr>
            <a:picLocks noChangeAspect="1"/>
          </p:cNvPicPr>
          <p:nvPr userDrawn="1"/>
        </p:nvPicPr>
        <p:blipFill rotWithShape="1">
          <a:blip r:embed="rId2">
            <a:alphaModFix amt="33000"/>
          </a:blip>
          <a:srcRect t="13019" b="66561"/>
          <a:stretch/>
        </p:blipFill>
        <p:spPr>
          <a:xfrm>
            <a:off x="-754463" y="12072997"/>
            <a:ext cx="12873251" cy="2374523"/>
          </a:xfrm>
          <a:prstGeom prst="rect">
            <a:avLst/>
          </a:prstGeom>
          <a:ln w="12700">
            <a:miter lim="400000"/>
          </a:ln>
        </p:spPr>
      </p:pic>
      <p:pic>
        <p:nvPicPr>
          <p:cNvPr id="15" name="Image" descr="Image">
            <a:extLst>
              <a:ext uri="{FF2B5EF4-FFF2-40B4-BE49-F238E27FC236}">
                <a16:creationId xmlns:a16="http://schemas.microsoft.com/office/drawing/2014/main" id="{45A9BBD9-E8D3-4FFF-A096-1F1A9FB9B614}"/>
              </a:ext>
            </a:extLst>
          </p:cNvPr>
          <p:cNvPicPr>
            <a:picLocks noChangeAspect="1"/>
          </p:cNvPicPr>
          <p:nvPr userDrawn="1"/>
        </p:nvPicPr>
        <p:blipFill>
          <a:blip r:embed="rId3"/>
          <a:stretch>
            <a:fillRect/>
          </a:stretch>
        </p:blipFill>
        <p:spPr>
          <a:xfrm>
            <a:off x="21922743" y="12426131"/>
            <a:ext cx="1950394" cy="876327"/>
          </a:xfrm>
          <a:prstGeom prst="rect">
            <a:avLst/>
          </a:prstGeom>
          <a:ln w="12700">
            <a:miter lim="400000"/>
          </a:ln>
        </p:spPr>
      </p:pic>
      <p:sp>
        <p:nvSpPr>
          <p:cNvPr id="16" name="Line">
            <a:extLst>
              <a:ext uri="{FF2B5EF4-FFF2-40B4-BE49-F238E27FC236}">
                <a16:creationId xmlns:a16="http://schemas.microsoft.com/office/drawing/2014/main" id="{709FD530-794C-4DAA-BA82-59B3EBBC64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pic>
        <p:nvPicPr>
          <p:cNvPr id="17" name="Image" descr="Image">
            <a:extLst>
              <a:ext uri="{FF2B5EF4-FFF2-40B4-BE49-F238E27FC236}">
                <a16:creationId xmlns:a16="http://schemas.microsoft.com/office/drawing/2014/main" id="{C1CCC337-7C01-4A1F-BBDF-6F84BD3C04A2}"/>
              </a:ext>
            </a:extLst>
          </p:cNvPr>
          <p:cNvPicPr>
            <a:picLocks noChangeAspect="1"/>
          </p:cNvPicPr>
          <p:nvPr userDrawn="1"/>
        </p:nvPicPr>
        <p:blipFill>
          <a:blip r:embed="rId2">
            <a:alphaModFix amt="33000"/>
          </a:blip>
          <a:srcRect t="13019" b="18680"/>
          <a:stretch>
            <a:fillRect/>
          </a:stretch>
        </p:blipFill>
        <p:spPr>
          <a:xfrm>
            <a:off x="12265027" y="-681633"/>
            <a:ext cx="12873250" cy="7942038"/>
          </a:xfrm>
          <a:prstGeom prst="rect">
            <a:avLst/>
          </a:prstGeom>
          <a:ln w="12700">
            <a:miter lim="400000"/>
          </a:ln>
        </p:spPr>
      </p:pic>
      <p:sp>
        <p:nvSpPr>
          <p:cNvPr id="2" name="TextBox 1">
            <a:extLst>
              <a:ext uri="{FF2B5EF4-FFF2-40B4-BE49-F238E27FC236}">
                <a16:creationId xmlns:a16="http://schemas.microsoft.com/office/drawing/2014/main" id="{3C44F392-0E0E-4526-BBBE-4C4792F237C7}"/>
              </a:ext>
            </a:extLst>
          </p:cNvPr>
          <p:cNvSpPr txBox="1"/>
          <p:nvPr userDrawn="1"/>
        </p:nvSpPr>
        <p:spPr>
          <a:xfrm>
            <a:off x="137163" y="8196594"/>
            <a:ext cx="1195710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1160859" rtl="0" fontAlgn="auto" latinLnBrk="0" hangingPunct="0">
              <a:lnSpc>
                <a:spcPct val="80000"/>
              </a:lnSpc>
              <a:spcBef>
                <a:spcPts val="0"/>
              </a:spcBef>
              <a:spcAft>
                <a:spcPts val="0"/>
              </a:spcAft>
              <a:buClrTx/>
              <a:buSzTx/>
              <a:buFontTx/>
              <a:buNone/>
              <a:tabLst/>
            </a:pPr>
            <a:r>
              <a:rPr lang="en-US" sz="10000" b="0" i="0" u="none" strike="noStrike" cap="none" spc="0" baseline="0" dirty="0">
                <a:solidFill>
                  <a:srgbClr val="FFFFFF"/>
                </a:solidFill>
                <a:uFillTx/>
                <a:latin typeface="Aktiv Grotesk Ex Hair"/>
                <a:ea typeface="Helvetica Neue"/>
                <a:cs typeface="Aktiv Grotesk Ex Hair"/>
                <a:sym typeface="Helvetica Neue"/>
              </a:rPr>
              <a:t>Thank You!</a:t>
            </a:r>
          </a:p>
        </p:txBody>
      </p:sp>
    </p:spTree>
    <p:extLst>
      <p:ext uri="{BB962C8B-B14F-4D97-AF65-F5344CB8AC3E}">
        <p14:creationId xmlns:p14="http://schemas.microsoft.com/office/powerpoint/2010/main" val="315560402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6C8C8F02-E4B1-CD4F-8E92-96704550F32B}"/>
              </a:ext>
            </a:extLst>
          </p:cNvPr>
          <p:cNvSpPr txBox="1">
            <a:spLocks noGrp="1"/>
          </p:cNvSpPr>
          <p:nvPr>
            <p:ph type="sldNum" sz="quarter" idx="2"/>
          </p:nvPr>
        </p:nvSpPr>
        <p:spPr>
          <a:xfrm>
            <a:off x="19507203" y="13055201"/>
            <a:ext cx="4284571" cy="477918"/>
          </a:xfrm>
          <a:prstGeom prst="rect">
            <a:avLst/>
          </a:prstGeom>
        </p:spPr>
        <p:txBody>
          <a:bodyPr/>
          <a:lstStyle/>
          <a:p>
            <a:fld id="{86CB4B4D-7CA3-9044-876B-883B54F8677D}" type="slidenum">
              <a:t>‹#›</a:t>
            </a:fld>
            <a:endParaRPr dirty="0"/>
          </a:p>
        </p:txBody>
      </p:sp>
      <p:sp>
        <p:nvSpPr>
          <p:cNvPr id="12" name="Content Placeholder 5">
            <a:extLst>
              <a:ext uri="{FF2B5EF4-FFF2-40B4-BE49-F238E27FC236}">
                <a16:creationId xmlns:a16="http://schemas.microsoft.com/office/drawing/2014/main" id="{CC1E8054-086B-A44E-B82C-BA63587353EE}"/>
              </a:ext>
            </a:extLst>
          </p:cNvPr>
          <p:cNvSpPr>
            <a:spLocks noGrp="1"/>
          </p:cNvSpPr>
          <p:nvPr>
            <p:ph sz="quarter" idx="11"/>
          </p:nvPr>
        </p:nvSpPr>
        <p:spPr>
          <a:xfrm>
            <a:off x="1676400" y="1888805"/>
            <a:ext cx="21031200" cy="873126"/>
          </a:xfrm>
        </p:spPr>
        <p:txBody>
          <a:bodyPr/>
          <a:lstStyle>
            <a:lvl1pPr marL="0" indent="0">
              <a:buNone/>
              <a:defRPr b="0" i="0">
                <a:solidFill>
                  <a:srgbClr val="7A7A7A"/>
                </a:solidFill>
                <a:latin typeface="Nunito Light" pitchFamily="2" charset="77"/>
              </a:defRPr>
            </a:lvl1pPr>
          </a:lstStyle>
          <a:p>
            <a:pPr lvl="0"/>
            <a:r>
              <a:rPr lang="en-US"/>
              <a:t>Click to edit Master text styles</a:t>
            </a:r>
          </a:p>
        </p:txBody>
      </p:sp>
      <p:sp>
        <p:nvSpPr>
          <p:cNvPr id="14" name="Text Placeholder 3">
            <a:extLst>
              <a:ext uri="{FF2B5EF4-FFF2-40B4-BE49-F238E27FC236}">
                <a16:creationId xmlns:a16="http://schemas.microsoft.com/office/drawing/2014/main" id="{CCC40A17-38DF-DE4F-B8DE-1F2F9552CBEF}"/>
              </a:ext>
            </a:extLst>
          </p:cNvPr>
          <p:cNvSpPr>
            <a:spLocks noGrp="1"/>
          </p:cNvSpPr>
          <p:nvPr>
            <p:ph type="body" sz="half" idx="10" hasCustomPrompt="1"/>
          </p:nvPr>
        </p:nvSpPr>
        <p:spPr>
          <a:xfrm>
            <a:off x="1679575" y="3310576"/>
            <a:ext cx="21028024" cy="8746400"/>
          </a:xfrm>
        </p:spPr>
        <p:txBody>
          <a:bodyPr numCol="2" spcCol="640080">
            <a:normAutofit/>
          </a:bodyPr>
          <a:lstStyle>
            <a:lvl1pPr marL="0" indent="0" algn="l" defTabSz="914400">
              <a:lnSpc>
                <a:spcPts val="5200"/>
              </a:lnSpc>
              <a:spcBef>
                <a:spcPts val="3000"/>
              </a:spcBef>
              <a:buNone/>
              <a:defRPr sz="1800" b="0" i="0">
                <a:solidFill>
                  <a:srgbClr val="5E5E5E"/>
                </a:solidFill>
                <a:latin typeface="Nunito Light"/>
                <a:sym typeface="Nunito Light"/>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algn="l" defTabSz="457200">
              <a:lnSpc>
                <a:spcPts val="2600"/>
              </a:lnSpc>
              <a:spcBef>
                <a:spcPts val="1500"/>
              </a:spcBef>
              <a:defRPr sz="1800" b="0">
                <a:solidFill>
                  <a:srgbClr val="5E5E5E"/>
                </a:solidFill>
                <a:latin typeface="Nunito Light"/>
                <a:ea typeface="Nunito Light"/>
                <a:cs typeface="Nunito Light"/>
                <a:sym typeface="Nunito Light"/>
              </a:defRPr>
            </a:pPr>
            <a:r>
              <a:rPr lang="en-US" dirty="0"/>
              <a:t>Morbi </a:t>
            </a:r>
            <a:r>
              <a:rPr lang="en-US" dirty="0" err="1"/>
              <a:t>tempor</a:t>
            </a:r>
            <a:r>
              <a:rPr lang="en-US" dirty="0"/>
              <a:t> </a:t>
            </a:r>
            <a:r>
              <a:rPr lang="en-US" dirty="0" err="1"/>
              <a:t>mollis</a:t>
            </a:r>
            <a:r>
              <a:rPr lang="en-US" dirty="0"/>
              <a:t> </a:t>
            </a:r>
            <a:r>
              <a:rPr lang="en-US" dirty="0" err="1"/>
              <a:t>orci</a:t>
            </a:r>
            <a:r>
              <a:rPr lang="en-US" dirty="0"/>
              <a:t>, </a:t>
            </a:r>
            <a:r>
              <a:rPr lang="en-US" dirty="0" err="1"/>
              <a:t>iaculis</a:t>
            </a:r>
            <a:r>
              <a:rPr lang="en-US" dirty="0"/>
              <a:t> </a:t>
            </a:r>
            <a:r>
              <a:rPr lang="en-US" dirty="0" err="1"/>
              <a:t>eleifend</a:t>
            </a:r>
            <a:r>
              <a:rPr lang="en-US" dirty="0"/>
              <a:t> </a:t>
            </a:r>
            <a:r>
              <a:rPr lang="en-US" dirty="0" err="1"/>
              <a:t>neque</a:t>
            </a:r>
            <a:r>
              <a:rPr lang="en-US" dirty="0"/>
              <a:t> </a:t>
            </a:r>
            <a:r>
              <a:rPr lang="en-US" dirty="0" err="1"/>
              <a:t>iaculis</a:t>
            </a:r>
            <a:r>
              <a:rPr lang="en-US" dirty="0"/>
              <a:t> </a:t>
            </a:r>
            <a:r>
              <a:rPr lang="en-US" dirty="0" err="1"/>
              <a:t>dignissim</a:t>
            </a:r>
            <a:r>
              <a:rPr lang="en-US" dirty="0"/>
              <a:t>. </a:t>
            </a:r>
            <a:r>
              <a:rPr lang="en-US" dirty="0" err="1"/>
              <a:t>Nulla</a:t>
            </a:r>
            <a:r>
              <a:rPr lang="en-US" dirty="0"/>
              <a:t> </a:t>
            </a:r>
            <a:r>
              <a:rPr lang="en-US" dirty="0" err="1"/>
              <a:t>sodales</a:t>
            </a:r>
            <a:r>
              <a:rPr lang="en-US" dirty="0"/>
              <a:t> </a:t>
            </a:r>
            <a:r>
              <a:rPr lang="en-US" dirty="0" err="1"/>
              <a:t>tincidunt</a:t>
            </a:r>
            <a:r>
              <a:rPr lang="en-US" dirty="0"/>
              <a:t> nisi, </a:t>
            </a:r>
            <a:r>
              <a:rPr lang="en-US" dirty="0" err="1"/>
              <a:t>eget</a:t>
            </a:r>
            <a:r>
              <a:rPr lang="en-US" dirty="0"/>
              <a:t> </a:t>
            </a:r>
            <a:r>
              <a:rPr lang="en-US" dirty="0" err="1"/>
              <a:t>venenatis</a:t>
            </a:r>
            <a:r>
              <a:rPr lang="en-US" dirty="0"/>
              <a:t> </a:t>
            </a:r>
            <a:r>
              <a:rPr lang="en-US" dirty="0" err="1"/>
              <a:t>purus</a:t>
            </a:r>
            <a:r>
              <a:rPr lang="en-US" dirty="0"/>
              <a:t>. </a:t>
            </a:r>
            <a:r>
              <a:rPr lang="en-US" dirty="0" err="1"/>
              <a:t>Nulla</a:t>
            </a:r>
            <a:r>
              <a:rPr lang="en-US" dirty="0"/>
              <a:t> </a:t>
            </a:r>
            <a:r>
              <a:rPr lang="en-US" dirty="0" err="1"/>
              <a:t>justo</a:t>
            </a:r>
            <a:r>
              <a:rPr lang="en-US" dirty="0"/>
              <a:t> ante, dictum et </a:t>
            </a:r>
            <a:r>
              <a:rPr lang="en-US" dirty="0" err="1"/>
              <a:t>faucibus</a:t>
            </a:r>
            <a:r>
              <a:rPr lang="en-US" dirty="0"/>
              <a:t> et, </a:t>
            </a:r>
            <a:r>
              <a:rPr lang="en-US" dirty="0" err="1"/>
              <a:t>efficitur</a:t>
            </a:r>
            <a:r>
              <a:rPr lang="en-US" dirty="0"/>
              <a:t> </a:t>
            </a:r>
            <a:r>
              <a:rPr lang="en-US" dirty="0" err="1"/>
              <a:t>eget</a:t>
            </a:r>
            <a:r>
              <a:rPr lang="en-US" dirty="0"/>
              <a:t> </a:t>
            </a:r>
            <a:r>
              <a:rPr lang="en-US" dirty="0" err="1"/>
              <a:t>mauris</a:t>
            </a:r>
            <a:r>
              <a:rPr lang="en-US" dirty="0"/>
              <a:t>. Duis </a:t>
            </a:r>
            <a:r>
              <a:rPr lang="en-US" dirty="0" err="1"/>
              <a:t>malesuada</a:t>
            </a:r>
            <a:r>
              <a:rPr lang="en-US" dirty="0"/>
              <a:t> </a:t>
            </a:r>
            <a:r>
              <a:rPr lang="en-US" dirty="0" err="1"/>
              <a:t>facilisis</a:t>
            </a:r>
            <a:r>
              <a:rPr lang="en-US" dirty="0"/>
              <a:t> </a:t>
            </a:r>
            <a:r>
              <a:rPr lang="en-US" dirty="0" err="1"/>
              <a:t>tortor</a:t>
            </a:r>
            <a:r>
              <a:rPr lang="en-US" dirty="0"/>
              <a:t> </a:t>
            </a:r>
            <a:r>
              <a:rPr lang="en-US" dirty="0" err="1"/>
              <a:t>sed</a:t>
            </a:r>
            <a:r>
              <a:rPr lang="en-US" dirty="0"/>
              <a:t> </a:t>
            </a:r>
            <a:r>
              <a:rPr lang="en-US" dirty="0" err="1"/>
              <a:t>dignissim</a:t>
            </a:r>
            <a:r>
              <a:rPr lang="en-US" dirty="0"/>
              <a:t>. </a:t>
            </a:r>
            <a:r>
              <a:rPr lang="en-US" dirty="0" err="1"/>
              <a:t>Aliquam</a:t>
            </a:r>
            <a:r>
              <a:rPr lang="en-US" dirty="0"/>
              <a:t> pharetra, libero in </a:t>
            </a:r>
            <a:r>
              <a:rPr lang="en-US" dirty="0" err="1"/>
              <a:t>aliquet</a:t>
            </a:r>
            <a:r>
              <a:rPr lang="en-US" dirty="0"/>
              <a:t> cursus, </a:t>
            </a:r>
            <a:r>
              <a:rPr lang="en-US" dirty="0" err="1"/>
              <a:t>tortor</a:t>
            </a:r>
            <a:r>
              <a:rPr lang="en-US" dirty="0"/>
              <a:t> </a:t>
            </a:r>
            <a:r>
              <a:rPr lang="en-US" dirty="0" err="1"/>
              <a:t>tortor</a:t>
            </a:r>
            <a:r>
              <a:rPr lang="en-US" dirty="0"/>
              <a:t> </a:t>
            </a:r>
            <a:r>
              <a:rPr lang="en-US" dirty="0" err="1"/>
              <a:t>ultrices</a:t>
            </a:r>
            <a:r>
              <a:rPr lang="en-US" dirty="0"/>
              <a:t> magna, </a:t>
            </a:r>
            <a:r>
              <a:rPr lang="en-US" dirty="0" err="1"/>
              <a:t>molestie</a:t>
            </a:r>
            <a:r>
              <a:rPr lang="en-US" dirty="0"/>
              <a:t> </a:t>
            </a:r>
            <a:r>
              <a:rPr lang="en-US" dirty="0" err="1"/>
              <a:t>viverra</a:t>
            </a:r>
            <a:r>
              <a:rPr lang="en-US" dirty="0"/>
              <a:t> ipsum </a:t>
            </a:r>
            <a:r>
              <a:rPr lang="en-US" dirty="0" err="1"/>
              <a:t>lacus</a:t>
            </a:r>
            <a:r>
              <a:rPr lang="en-US" dirty="0"/>
              <a:t> ac dui. Cras </a:t>
            </a:r>
            <a:r>
              <a:rPr lang="en-US" dirty="0" err="1"/>
              <a:t>aliquam</a:t>
            </a:r>
            <a:r>
              <a:rPr lang="en-US" dirty="0"/>
              <a:t> </a:t>
            </a:r>
            <a:r>
              <a:rPr lang="en-US" dirty="0" err="1"/>
              <a:t>est</a:t>
            </a:r>
            <a:r>
              <a:rPr lang="en-US" dirty="0"/>
              <a:t> </a:t>
            </a:r>
            <a:r>
              <a:rPr lang="en-US" dirty="0" err="1"/>
              <a:t>ut</a:t>
            </a:r>
            <a:r>
              <a:rPr lang="en-US" dirty="0"/>
              <a:t> magna </a:t>
            </a:r>
            <a:r>
              <a:rPr lang="en-US" dirty="0" err="1"/>
              <a:t>pellentesque</a:t>
            </a:r>
            <a:r>
              <a:rPr lang="en-US" dirty="0"/>
              <a:t>, a </a:t>
            </a:r>
            <a:r>
              <a:rPr lang="en-US" dirty="0" err="1"/>
              <a:t>consequat</a:t>
            </a:r>
            <a:r>
              <a:rPr lang="en-US" dirty="0"/>
              <a:t> ex </a:t>
            </a:r>
            <a:r>
              <a:rPr lang="en-US" dirty="0" err="1"/>
              <a:t>ultrices</a:t>
            </a:r>
            <a:r>
              <a:rPr lang="en-US" dirty="0"/>
              <a:t>. Nunc </a:t>
            </a:r>
            <a:r>
              <a:rPr lang="en-US" dirty="0" err="1"/>
              <a:t>sed</a:t>
            </a:r>
            <a:r>
              <a:rPr lang="en-US" dirty="0"/>
              <a:t> ligula </a:t>
            </a:r>
            <a:r>
              <a:rPr lang="en-US" dirty="0" err="1"/>
              <a:t>aliquam</a:t>
            </a:r>
            <a:r>
              <a:rPr lang="en-US" dirty="0"/>
              <a:t>, </a:t>
            </a:r>
            <a:r>
              <a:rPr lang="en-US" dirty="0" err="1"/>
              <a:t>sagittis</a:t>
            </a:r>
            <a:r>
              <a:rPr lang="en-US" dirty="0"/>
              <a:t> </a:t>
            </a:r>
            <a:r>
              <a:rPr lang="en-US" dirty="0" err="1"/>
              <a:t>metus</a:t>
            </a:r>
            <a:r>
              <a:rPr lang="en-US" dirty="0"/>
              <a:t> </a:t>
            </a:r>
            <a:r>
              <a:rPr lang="en-US" dirty="0" err="1"/>
              <a:t>quis</a:t>
            </a:r>
            <a:r>
              <a:rPr lang="en-US" dirty="0"/>
              <a:t>, </a:t>
            </a:r>
            <a:r>
              <a:rPr lang="en-US" dirty="0" err="1"/>
              <a:t>efficitur</a:t>
            </a:r>
            <a:r>
              <a:rPr lang="en-US" dirty="0"/>
              <a:t> </a:t>
            </a:r>
            <a:r>
              <a:rPr lang="en-US" dirty="0" err="1"/>
              <a:t>velit</a:t>
            </a:r>
            <a:r>
              <a:rPr lang="en-US" dirty="0"/>
              <a:t>. </a:t>
            </a:r>
            <a:r>
              <a:rPr lang="en-US" dirty="0" err="1"/>
              <a:t>Fusce</a:t>
            </a:r>
            <a:r>
              <a:rPr lang="en-US" dirty="0"/>
              <a:t> at </a:t>
            </a:r>
            <a:r>
              <a:rPr lang="en-US" dirty="0" err="1"/>
              <a:t>laoreet</a:t>
            </a:r>
            <a:r>
              <a:rPr lang="en-US" dirty="0"/>
              <a:t> </a:t>
            </a:r>
            <a:r>
              <a:rPr lang="en-US" dirty="0" err="1"/>
              <a:t>justo</a:t>
            </a:r>
            <a:r>
              <a:rPr lang="en-US" dirty="0"/>
              <a:t>, </a:t>
            </a:r>
            <a:r>
              <a:rPr lang="en-US" dirty="0" err="1"/>
              <a:t>quis</a:t>
            </a:r>
            <a:r>
              <a:rPr lang="en-US" dirty="0"/>
              <a:t> </a:t>
            </a:r>
            <a:r>
              <a:rPr lang="en-US" dirty="0" err="1"/>
              <a:t>tristique</a:t>
            </a:r>
            <a:r>
              <a:rPr lang="en-US" dirty="0"/>
              <a:t> dolor. Ut </a:t>
            </a:r>
            <a:r>
              <a:rPr lang="en-US" dirty="0" err="1"/>
              <a:t>eget</a:t>
            </a:r>
            <a:r>
              <a:rPr lang="en-US" dirty="0"/>
              <a:t> </a:t>
            </a:r>
            <a:r>
              <a:rPr lang="en-US" dirty="0" err="1"/>
              <a:t>posuere</a:t>
            </a:r>
            <a:r>
              <a:rPr lang="en-US" dirty="0"/>
              <a:t> </a:t>
            </a:r>
            <a:r>
              <a:rPr lang="en-US" dirty="0" err="1"/>
              <a:t>tortor</a:t>
            </a:r>
            <a:r>
              <a:rPr lang="en-US" dirty="0"/>
              <a:t>. </a:t>
            </a:r>
            <a:r>
              <a:rPr lang="en-US" dirty="0" err="1"/>
              <a:t>Sed</a:t>
            </a:r>
            <a:r>
              <a:rPr lang="en-US" dirty="0"/>
              <a:t> id tempus </a:t>
            </a:r>
            <a:r>
              <a:rPr lang="en-US" dirty="0" err="1"/>
              <a:t>lacus</a:t>
            </a:r>
            <a:r>
              <a:rPr lang="en-US" dirty="0"/>
              <a:t>, at </a:t>
            </a:r>
            <a:r>
              <a:rPr lang="en-US" dirty="0" err="1"/>
              <a:t>eleifend</a:t>
            </a:r>
            <a:r>
              <a:rPr lang="en-US" dirty="0"/>
              <a:t> </a:t>
            </a:r>
            <a:r>
              <a:rPr lang="en-US" dirty="0" err="1"/>
              <a:t>nunc</a:t>
            </a:r>
            <a:r>
              <a:rPr lang="en-US" dirty="0"/>
              <a:t>. </a:t>
            </a:r>
            <a:r>
              <a:rPr lang="en-US" dirty="0" err="1"/>
              <a:t>Nulla</a:t>
            </a:r>
            <a:r>
              <a:rPr lang="en-US" dirty="0"/>
              <a:t> vestibulum </a:t>
            </a:r>
            <a:r>
              <a:rPr lang="en-US" dirty="0" err="1"/>
              <a:t>tempor</a:t>
            </a:r>
            <a:r>
              <a:rPr lang="en-US" dirty="0"/>
              <a:t> </a:t>
            </a:r>
            <a:r>
              <a:rPr lang="en-US" dirty="0" err="1"/>
              <a:t>tellus</a:t>
            </a:r>
            <a:r>
              <a:rPr lang="en-US" dirty="0"/>
              <a:t> </a:t>
            </a:r>
            <a:r>
              <a:rPr lang="en-US" dirty="0" err="1"/>
              <a:t>dignissim</a:t>
            </a:r>
            <a:r>
              <a:rPr lang="en-US" dirty="0"/>
              <a:t> </a:t>
            </a:r>
            <a:r>
              <a:rPr lang="en-US" dirty="0" err="1"/>
              <a:t>dapibus</a:t>
            </a:r>
            <a:r>
              <a:rPr lang="en-US" dirty="0"/>
              <a:t>. Nunc </a:t>
            </a:r>
            <a:r>
              <a:rPr lang="en-US" dirty="0" err="1"/>
              <a:t>sed</a:t>
            </a:r>
            <a:r>
              <a:rPr lang="en-US" dirty="0"/>
              <a:t> </a:t>
            </a:r>
            <a:r>
              <a:rPr lang="en-US" dirty="0" err="1"/>
              <a:t>ultrices</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Pellentesque</a:t>
            </a:r>
            <a:r>
              <a:rPr lang="en-US" dirty="0"/>
              <a:t> id </a:t>
            </a:r>
            <a:r>
              <a:rPr lang="en-US" dirty="0" err="1"/>
              <a:t>tincidunt</a:t>
            </a:r>
            <a:r>
              <a:rPr lang="en-US" dirty="0"/>
              <a:t> magna, </a:t>
            </a:r>
            <a:r>
              <a:rPr lang="en-US" dirty="0" err="1"/>
              <a:t>eu</a:t>
            </a:r>
            <a:r>
              <a:rPr lang="en-US" dirty="0"/>
              <a:t> </a:t>
            </a:r>
            <a:r>
              <a:rPr lang="en-US" dirty="0" err="1"/>
              <a:t>aliquam</a:t>
            </a:r>
            <a:r>
              <a:rPr lang="en-US" dirty="0"/>
              <a:t> </a:t>
            </a:r>
            <a:r>
              <a:rPr lang="en-US" dirty="0" err="1"/>
              <a:t>metus</a:t>
            </a:r>
            <a:r>
              <a:rPr lang="en-US" dirty="0"/>
              <a:t>. Duis ac </a:t>
            </a:r>
            <a:r>
              <a:rPr lang="en-US" dirty="0" err="1"/>
              <a:t>purus</a:t>
            </a:r>
            <a:r>
              <a:rPr lang="en-US" dirty="0"/>
              <a:t> </a:t>
            </a:r>
            <a:r>
              <a:rPr lang="en-US" dirty="0" err="1"/>
              <a:t>lectus</a:t>
            </a:r>
            <a:r>
              <a:rPr lang="en-US" dirty="0"/>
              <a:t>. In a </a:t>
            </a:r>
            <a:r>
              <a:rPr lang="en-US" dirty="0" err="1"/>
              <a:t>nisl</a:t>
            </a:r>
            <a:r>
              <a:rPr lang="en-US" dirty="0"/>
              <a:t> vitae ligula </a:t>
            </a:r>
            <a:r>
              <a:rPr lang="en-US" dirty="0" err="1"/>
              <a:t>dapibus</a:t>
            </a:r>
            <a:r>
              <a:rPr lang="en-US" dirty="0"/>
              <a:t> </a:t>
            </a:r>
            <a:r>
              <a:rPr lang="en-US" dirty="0" err="1"/>
              <a:t>porttitor</a:t>
            </a:r>
            <a:r>
              <a:rPr lang="en-US" dirty="0"/>
              <a:t> </a:t>
            </a:r>
            <a:r>
              <a:rPr lang="en-US" dirty="0" err="1"/>
              <a:t>sed</a:t>
            </a:r>
            <a:r>
              <a:rPr lang="en-US" dirty="0"/>
              <a:t> </a:t>
            </a:r>
            <a:r>
              <a:rPr lang="en-US" dirty="0" err="1"/>
              <a:t>ut</a:t>
            </a:r>
            <a:r>
              <a:rPr lang="en-US" dirty="0"/>
              <a:t> ipsum.</a:t>
            </a:r>
          </a:p>
        </p:txBody>
      </p:sp>
      <p:sp>
        <p:nvSpPr>
          <p:cNvPr id="5" name="Slide Number Placeholder 27">
            <a:extLst>
              <a:ext uri="{FF2B5EF4-FFF2-40B4-BE49-F238E27FC236}">
                <a16:creationId xmlns:a16="http://schemas.microsoft.com/office/drawing/2014/main" id="{1359F1DF-BB44-4A3F-A4C4-A1F56A83455A}"/>
              </a:ext>
            </a:extLst>
          </p:cNvPr>
          <p:cNvSpPr txBox="1">
            <a:spLocks/>
          </p:cNvSpPr>
          <p:nvPr userDrawn="1"/>
        </p:nvSpPr>
        <p:spPr>
          <a:xfrm>
            <a:off x="635000" y="12750801"/>
            <a:ext cx="1168399" cy="4897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fld id="{86CB4B4D-7CA3-9044-876B-883B54F8677D}"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28388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etail Slide C">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182404" y="1753976"/>
            <a:ext cx="10982397" cy="4621208"/>
          </a:xfrm>
          <a:prstGeom prst="rect">
            <a:avLst/>
          </a:prstGeom>
        </p:spPr>
        <p:txBody>
          <a:bodyPr/>
          <a:lstStyle>
            <a:lvl1pPr marL="0" indent="0" algn="l" defTabSz="1168400">
              <a:lnSpc>
                <a:spcPct val="120000"/>
              </a:lnSpc>
              <a:spcBef>
                <a:spcPts val="36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8" name="Image" descr="Image">
            <a:extLst>
              <a:ext uri="{FF2B5EF4-FFF2-40B4-BE49-F238E27FC236}">
                <a16:creationId xmlns:a16="http://schemas.microsoft.com/office/drawing/2014/main" id="{74361147-D244-42D4-9CB8-91281442E6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22744" y="567954"/>
            <a:ext cx="1950395" cy="876328"/>
          </a:xfrm>
          <a:prstGeom prst="rect">
            <a:avLst/>
          </a:prstGeom>
          <a:ln w="12700">
            <a:miter lim="400000"/>
          </a:ln>
        </p:spPr>
      </p:pic>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5" name="Line">
            <a:extLst>
              <a:ext uri="{FF2B5EF4-FFF2-40B4-BE49-F238E27FC236}">
                <a16:creationId xmlns:a16="http://schemas.microsoft.com/office/drawing/2014/main" id="{267CBECB-CE65-41C5-B821-73EE35555F5A}"/>
              </a:ext>
            </a:extLst>
          </p:cNvPr>
          <p:cNvSpPr/>
          <p:nvPr userDrawn="1"/>
        </p:nvSpPr>
        <p:spPr>
          <a:xfrm>
            <a:off x="23716741" y="1745406"/>
            <a:ext cx="0" cy="4791928"/>
          </a:xfrm>
          <a:prstGeom prst="line">
            <a:avLst/>
          </a:prstGeom>
          <a:ln w="25400">
            <a:solidFill>
              <a:srgbClr val="D6D6D6"/>
            </a:solidFill>
            <a:miter lim="400000"/>
          </a:ln>
        </p:spPr>
        <p:txBody>
          <a:bodyPr lIns="38100" tIns="38100" rIns="38100" bIns="38100" anchor="ctr"/>
          <a:lstStyle/>
          <a:p>
            <a:pPr defTabSz="438150">
              <a:defRPr sz="2200" b="0">
                <a:latin typeface="+mn-lt"/>
                <a:ea typeface="+mn-ea"/>
                <a:cs typeface="+mn-cs"/>
                <a:sym typeface="Helvetica Neue Medium"/>
              </a:defRPr>
            </a:pPr>
            <a:endParaRPr sz="1650" dirty="0"/>
          </a:p>
        </p:txBody>
      </p:sp>
      <p:sp>
        <p:nvSpPr>
          <p:cNvPr id="4" name="Picture Placeholder 3">
            <a:extLst>
              <a:ext uri="{FF2B5EF4-FFF2-40B4-BE49-F238E27FC236}">
                <a16:creationId xmlns:a16="http://schemas.microsoft.com/office/drawing/2014/main" id="{3F014116-9074-4EDE-BD90-2C6C7A9FBC4F}"/>
              </a:ext>
            </a:extLst>
          </p:cNvPr>
          <p:cNvSpPr>
            <a:spLocks noGrp="1"/>
          </p:cNvSpPr>
          <p:nvPr>
            <p:ph type="pic" sz="quarter" idx="22"/>
          </p:nvPr>
        </p:nvSpPr>
        <p:spPr>
          <a:xfrm>
            <a:off x="0" y="7245351"/>
            <a:ext cx="12192000" cy="6521450"/>
          </a:xfrm>
          <a:prstGeom prst="rect">
            <a:avLst/>
          </a:prstGeom>
        </p:spPr>
        <p:txBody>
          <a:bodyPr/>
          <a:lstStyle/>
          <a:p>
            <a:r>
              <a:rPr lang="en-US" dirty="0"/>
              <a:t>Click icon to add picture</a:t>
            </a:r>
          </a:p>
        </p:txBody>
      </p:sp>
      <p:sp>
        <p:nvSpPr>
          <p:cNvPr id="14" name="Picture Placeholder 3">
            <a:extLst>
              <a:ext uri="{FF2B5EF4-FFF2-40B4-BE49-F238E27FC236}">
                <a16:creationId xmlns:a16="http://schemas.microsoft.com/office/drawing/2014/main" id="{6931FDEE-FC35-45D5-B469-3E2397D22EB8}"/>
              </a:ext>
            </a:extLst>
          </p:cNvPr>
          <p:cNvSpPr>
            <a:spLocks noGrp="1"/>
          </p:cNvSpPr>
          <p:nvPr>
            <p:ph type="pic" sz="quarter" idx="23"/>
          </p:nvPr>
        </p:nvSpPr>
        <p:spPr>
          <a:xfrm>
            <a:off x="12192000" y="7245351"/>
            <a:ext cx="12192000" cy="652145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35647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tail Slide 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1115209" y="1861549"/>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1064409" y="2944226"/>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1089809" y="4052303"/>
            <a:ext cx="12379791" cy="2844800"/>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1089809" y="7069789"/>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dirty="0"/>
              <a:t>Title</a:t>
            </a:r>
          </a:p>
        </p:txBody>
      </p:sp>
      <p:sp>
        <p:nvSpPr>
          <p:cNvPr id="26" name="Text Placeholder 25">
            <a:extLst>
              <a:ext uri="{FF2B5EF4-FFF2-40B4-BE49-F238E27FC236}">
                <a16:creationId xmlns:a16="http://schemas.microsoft.com/office/drawing/2014/main" id="{59F3A46C-D4BE-440C-8D69-D0F3E4249EF7}"/>
              </a:ext>
            </a:extLst>
          </p:cNvPr>
          <p:cNvSpPr>
            <a:spLocks noGrp="1"/>
          </p:cNvSpPr>
          <p:nvPr>
            <p:ph type="body" sz="quarter" idx="18" hasCustomPrompt="1"/>
          </p:nvPr>
        </p:nvSpPr>
        <p:spPr>
          <a:xfrm>
            <a:off x="11070758" y="7734300"/>
            <a:ext cx="12133919" cy="3987800"/>
          </a:xfrm>
          <a:prstGeom prst="rect">
            <a:avLst/>
          </a:prstGeom>
        </p:spPr>
        <p:txBody>
          <a:bodyPr/>
          <a:lstStyle>
            <a:lvl1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lvl1pPr>
          </a:lstStyle>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1</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2</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3</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4</a:t>
            </a:r>
          </a:p>
        </p:txBody>
      </p:sp>
      <p:sp>
        <p:nvSpPr>
          <p:cNvPr id="27" name="Line">
            <a:extLst>
              <a:ext uri="{FF2B5EF4-FFF2-40B4-BE49-F238E27FC236}">
                <a16:creationId xmlns:a16="http://schemas.microsoft.com/office/drawing/2014/main" id="{B8E04A74-4029-4E39-AFCB-B82D360648E2}"/>
              </a:ext>
            </a:extLst>
          </p:cNvPr>
          <p:cNvSpPr/>
          <p:nvPr userDrawn="1"/>
        </p:nvSpPr>
        <p:spPr>
          <a:xfrm>
            <a:off x="11155198" y="3880210"/>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3" name="Text Placeholder 2">
            <a:extLst>
              <a:ext uri="{FF2B5EF4-FFF2-40B4-BE49-F238E27FC236}">
                <a16:creationId xmlns:a16="http://schemas.microsoft.com/office/drawing/2014/main" id="{34E1D163-F976-4F0C-AB70-2D16B2E03855}"/>
              </a:ext>
            </a:extLst>
          </p:cNvPr>
          <p:cNvSpPr>
            <a:spLocks noGrp="1"/>
          </p:cNvSpPr>
          <p:nvPr>
            <p:ph type="body" sz="quarter" idx="20"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301389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tail Slide B">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E2B91C6-EE61-41DA-80F6-4B17F463521E}"/>
              </a:ext>
            </a:extLst>
          </p:cNvPr>
          <p:cNvSpPr>
            <a:spLocks noGrp="1"/>
          </p:cNvSpPr>
          <p:nvPr>
            <p:ph type="pic" sz="quarter" idx="21"/>
          </p:nvPr>
        </p:nvSpPr>
        <p:spPr>
          <a:xfrm>
            <a:off x="1317625" y="7170294"/>
            <a:ext cx="8764588" cy="4938712"/>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1317625" y="2005013"/>
            <a:ext cx="8764588" cy="4938712"/>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1115209" y="1861549"/>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1064409" y="2944226"/>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1089809" y="4052303"/>
            <a:ext cx="12379791" cy="2844800"/>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1089809" y="7069789"/>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dirty="0"/>
              <a:t>Title</a:t>
            </a:r>
          </a:p>
        </p:txBody>
      </p:sp>
      <p:sp>
        <p:nvSpPr>
          <p:cNvPr id="26" name="Text Placeholder 25">
            <a:extLst>
              <a:ext uri="{FF2B5EF4-FFF2-40B4-BE49-F238E27FC236}">
                <a16:creationId xmlns:a16="http://schemas.microsoft.com/office/drawing/2014/main" id="{59F3A46C-D4BE-440C-8D69-D0F3E4249EF7}"/>
              </a:ext>
            </a:extLst>
          </p:cNvPr>
          <p:cNvSpPr>
            <a:spLocks noGrp="1"/>
          </p:cNvSpPr>
          <p:nvPr>
            <p:ph type="body" sz="quarter" idx="18" hasCustomPrompt="1"/>
          </p:nvPr>
        </p:nvSpPr>
        <p:spPr>
          <a:xfrm>
            <a:off x="11070758" y="7734300"/>
            <a:ext cx="12133919" cy="3987800"/>
          </a:xfrm>
          <a:prstGeom prst="rect">
            <a:avLst/>
          </a:prstGeom>
        </p:spPr>
        <p:txBody>
          <a:bodyPr/>
          <a:lstStyle>
            <a:lvl1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lvl1pPr>
          </a:lstStyle>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1</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2</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3</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4</a:t>
            </a:r>
          </a:p>
        </p:txBody>
      </p:sp>
      <p:sp>
        <p:nvSpPr>
          <p:cNvPr id="27" name="Line">
            <a:extLst>
              <a:ext uri="{FF2B5EF4-FFF2-40B4-BE49-F238E27FC236}">
                <a16:creationId xmlns:a16="http://schemas.microsoft.com/office/drawing/2014/main" id="{B8E04A74-4029-4E39-AFCB-B82D360648E2}"/>
              </a:ext>
            </a:extLst>
          </p:cNvPr>
          <p:cNvSpPr/>
          <p:nvPr userDrawn="1"/>
        </p:nvSpPr>
        <p:spPr>
          <a:xfrm>
            <a:off x="11155198" y="3880210"/>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1" name="Text Placeholder 2">
            <a:extLst>
              <a:ext uri="{FF2B5EF4-FFF2-40B4-BE49-F238E27FC236}">
                <a16:creationId xmlns:a16="http://schemas.microsoft.com/office/drawing/2014/main" id="{59F46DA8-4C01-4D46-89E8-D51C4C5F3B3C}"/>
              </a:ext>
            </a:extLst>
          </p:cNvPr>
          <p:cNvSpPr>
            <a:spLocks noGrp="1"/>
          </p:cNvSpPr>
          <p:nvPr>
            <p:ph type="body" sz="quarter" idx="22"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211728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etail Slide C">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182404" y="1753976"/>
            <a:ext cx="10982396" cy="4621208"/>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8" name="Image" descr="Image">
            <a:extLst>
              <a:ext uri="{FF2B5EF4-FFF2-40B4-BE49-F238E27FC236}">
                <a16:creationId xmlns:a16="http://schemas.microsoft.com/office/drawing/2014/main" id="{74361147-D244-42D4-9CB8-91281442E68C}"/>
              </a:ext>
            </a:extLst>
          </p:cNvPr>
          <p:cNvPicPr>
            <a:picLocks noChangeAspect="1"/>
          </p:cNvPicPr>
          <p:nvPr userDrawn="1"/>
        </p:nvPicPr>
        <p:blipFill>
          <a:blip r:embed="rId2"/>
          <a:stretch>
            <a:fillRect/>
          </a:stretch>
        </p:blipFill>
        <p:spPr>
          <a:xfrm>
            <a:off x="21922743" y="567955"/>
            <a:ext cx="1950394" cy="876327"/>
          </a:xfrm>
          <a:prstGeom prst="rect">
            <a:avLst/>
          </a:prstGeom>
          <a:ln w="12700">
            <a:miter lim="400000"/>
          </a:ln>
        </p:spPr>
      </p:pic>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5" name="Line">
            <a:extLst>
              <a:ext uri="{FF2B5EF4-FFF2-40B4-BE49-F238E27FC236}">
                <a16:creationId xmlns:a16="http://schemas.microsoft.com/office/drawing/2014/main" id="{267CBECB-CE65-41C5-B821-73EE35555F5A}"/>
              </a:ext>
            </a:extLst>
          </p:cNvPr>
          <p:cNvSpPr/>
          <p:nvPr userDrawn="1"/>
        </p:nvSpPr>
        <p:spPr>
          <a:xfrm>
            <a:off x="23716740" y="1745406"/>
            <a:ext cx="1" cy="4791927"/>
          </a:xfrm>
          <a:prstGeom prst="line">
            <a:avLst/>
          </a:prstGeom>
          <a:ln w="25400">
            <a:solidFill>
              <a:srgbClr val="D6D6D6"/>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4" name="Picture Placeholder 3">
            <a:extLst>
              <a:ext uri="{FF2B5EF4-FFF2-40B4-BE49-F238E27FC236}">
                <a16:creationId xmlns:a16="http://schemas.microsoft.com/office/drawing/2014/main" id="{3F014116-9074-4EDE-BD90-2C6C7A9FBC4F}"/>
              </a:ext>
            </a:extLst>
          </p:cNvPr>
          <p:cNvSpPr>
            <a:spLocks noGrp="1"/>
          </p:cNvSpPr>
          <p:nvPr>
            <p:ph type="pic" sz="quarter" idx="22"/>
          </p:nvPr>
        </p:nvSpPr>
        <p:spPr>
          <a:xfrm>
            <a:off x="0" y="7245350"/>
            <a:ext cx="12192000" cy="6521450"/>
          </a:xfrm>
          <a:prstGeom prst="rect">
            <a:avLst/>
          </a:prstGeom>
        </p:spPr>
        <p:txBody>
          <a:bodyPr/>
          <a:lstStyle/>
          <a:p>
            <a:endParaRPr lang="en-US" dirty="0"/>
          </a:p>
        </p:txBody>
      </p:sp>
      <p:sp>
        <p:nvSpPr>
          <p:cNvPr id="14" name="Picture Placeholder 3">
            <a:extLst>
              <a:ext uri="{FF2B5EF4-FFF2-40B4-BE49-F238E27FC236}">
                <a16:creationId xmlns:a16="http://schemas.microsoft.com/office/drawing/2014/main" id="{6931FDEE-FC35-45D5-B469-3E2397D22EB8}"/>
              </a:ext>
            </a:extLst>
          </p:cNvPr>
          <p:cNvSpPr>
            <a:spLocks noGrp="1"/>
          </p:cNvSpPr>
          <p:nvPr>
            <p:ph type="pic" sz="quarter" idx="23"/>
          </p:nvPr>
        </p:nvSpPr>
        <p:spPr>
          <a:xfrm>
            <a:off x="12192000" y="7245350"/>
            <a:ext cx="12192000" cy="6521450"/>
          </a:xfrm>
          <a:prstGeom prst="rect">
            <a:avLst/>
          </a:prstGeom>
        </p:spPr>
        <p:txBody>
          <a:bodyPr/>
          <a:lstStyle/>
          <a:p>
            <a:endParaRPr lang="en-US" dirty="0"/>
          </a:p>
        </p:txBody>
      </p:sp>
      <p:grpSp>
        <p:nvGrpSpPr>
          <p:cNvPr id="8" name="Group 7">
            <a:extLst>
              <a:ext uri="{FF2B5EF4-FFF2-40B4-BE49-F238E27FC236}">
                <a16:creationId xmlns:a16="http://schemas.microsoft.com/office/drawing/2014/main" id="{806411E4-9E57-4CE1-AF7B-C09C9DFA9518}"/>
              </a:ext>
            </a:extLst>
          </p:cNvPr>
          <p:cNvGrpSpPr/>
          <p:nvPr userDrawn="1"/>
        </p:nvGrpSpPr>
        <p:grpSpPr>
          <a:xfrm>
            <a:off x="-706578" y="2005210"/>
            <a:ext cx="1572483" cy="7942039"/>
            <a:chOff x="-706578" y="2005210"/>
            <a:chExt cx="1572483" cy="7942039"/>
          </a:xfrm>
        </p:grpSpPr>
        <p:pic>
          <p:nvPicPr>
            <p:cNvPr id="9" name="Image" descr="Image">
              <a:extLst>
                <a:ext uri="{FF2B5EF4-FFF2-40B4-BE49-F238E27FC236}">
                  <a16:creationId xmlns:a16="http://schemas.microsoft.com/office/drawing/2014/main" id="{539ACA4F-D144-40A6-A7BE-35C432FB5B5B}"/>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0" name="Image" descr="Image">
              <a:extLst>
                <a:ext uri="{FF2B5EF4-FFF2-40B4-BE49-F238E27FC236}">
                  <a16:creationId xmlns:a16="http://schemas.microsoft.com/office/drawing/2014/main" id="{2EF10BA3-A750-42C5-9C0A-0AF7DD3CBADA}"/>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1" name="Text Placeholder 2">
            <a:extLst>
              <a:ext uri="{FF2B5EF4-FFF2-40B4-BE49-F238E27FC236}">
                <a16:creationId xmlns:a16="http://schemas.microsoft.com/office/drawing/2014/main" id="{A7B57634-162A-4BD8-94E9-3D956647FD87}"/>
              </a:ext>
            </a:extLst>
          </p:cNvPr>
          <p:cNvSpPr>
            <a:spLocks noGrp="1"/>
          </p:cNvSpPr>
          <p:nvPr>
            <p:ph type="body" sz="quarter" idx="20"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121744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etail Slide C">
    <p:spTree>
      <p:nvGrpSpPr>
        <p:cNvPr id="1" name=""/>
        <p:cNvGrpSpPr/>
        <p:nvPr/>
      </p:nvGrpSpPr>
      <p:grpSpPr>
        <a:xfrm>
          <a:off x="0" y="0"/>
          <a:ext cx="0" cy="0"/>
          <a:chOff x="0" y="0"/>
          <a:chExt cx="0" cy="0"/>
        </a:xfrm>
      </p:grpSpPr>
      <p:pic>
        <p:nvPicPr>
          <p:cNvPr id="18" name="Image" descr="Image">
            <a:extLst>
              <a:ext uri="{FF2B5EF4-FFF2-40B4-BE49-F238E27FC236}">
                <a16:creationId xmlns:a16="http://schemas.microsoft.com/office/drawing/2014/main" id="{74361147-D244-42D4-9CB8-91281442E68C}"/>
              </a:ext>
            </a:extLst>
          </p:cNvPr>
          <p:cNvPicPr>
            <a:picLocks noChangeAspect="1"/>
          </p:cNvPicPr>
          <p:nvPr userDrawn="1"/>
        </p:nvPicPr>
        <p:blipFill>
          <a:blip r:embed="rId2"/>
          <a:stretch>
            <a:fillRect/>
          </a:stretch>
        </p:blipFill>
        <p:spPr>
          <a:xfrm>
            <a:off x="21922743" y="567955"/>
            <a:ext cx="1950394" cy="876327"/>
          </a:xfrm>
          <a:prstGeom prst="rect">
            <a:avLst/>
          </a:prstGeom>
          <a:ln w="12700">
            <a:miter lim="400000"/>
          </a:ln>
        </p:spPr>
      </p:pic>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5" name="Line">
            <a:extLst>
              <a:ext uri="{FF2B5EF4-FFF2-40B4-BE49-F238E27FC236}">
                <a16:creationId xmlns:a16="http://schemas.microsoft.com/office/drawing/2014/main" id="{267CBECB-CE65-41C5-B821-73EE35555F5A}"/>
              </a:ext>
            </a:extLst>
          </p:cNvPr>
          <p:cNvSpPr/>
          <p:nvPr userDrawn="1"/>
        </p:nvSpPr>
        <p:spPr>
          <a:xfrm>
            <a:off x="23716740" y="1745406"/>
            <a:ext cx="1" cy="4791927"/>
          </a:xfrm>
          <a:prstGeom prst="line">
            <a:avLst/>
          </a:prstGeom>
          <a:ln w="25400">
            <a:solidFill>
              <a:srgbClr val="D6D6D6"/>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4" name="Picture Placeholder 3">
            <a:extLst>
              <a:ext uri="{FF2B5EF4-FFF2-40B4-BE49-F238E27FC236}">
                <a16:creationId xmlns:a16="http://schemas.microsoft.com/office/drawing/2014/main" id="{3F014116-9074-4EDE-BD90-2C6C7A9FBC4F}"/>
              </a:ext>
            </a:extLst>
          </p:cNvPr>
          <p:cNvSpPr>
            <a:spLocks noGrp="1"/>
          </p:cNvSpPr>
          <p:nvPr>
            <p:ph type="pic" sz="quarter" idx="22"/>
          </p:nvPr>
        </p:nvSpPr>
        <p:spPr>
          <a:xfrm>
            <a:off x="0" y="7245350"/>
            <a:ext cx="12192000" cy="6521450"/>
          </a:xfrm>
          <a:prstGeom prst="rect">
            <a:avLst/>
          </a:prstGeom>
        </p:spPr>
        <p:txBody>
          <a:bodyPr/>
          <a:lstStyle/>
          <a:p>
            <a:endParaRPr lang="en-US" dirty="0"/>
          </a:p>
        </p:txBody>
      </p:sp>
      <p:sp>
        <p:nvSpPr>
          <p:cNvPr id="14" name="Picture Placeholder 3">
            <a:extLst>
              <a:ext uri="{FF2B5EF4-FFF2-40B4-BE49-F238E27FC236}">
                <a16:creationId xmlns:a16="http://schemas.microsoft.com/office/drawing/2014/main" id="{6931FDEE-FC35-45D5-B469-3E2397D22EB8}"/>
              </a:ext>
            </a:extLst>
          </p:cNvPr>
          <p:cNvSpPr>
            <a:spLocks noGrp="1"/>
          </p:cNvSpPr>
          <p:nvPr>
            <p:ph type="pic" sz="quarter" idx="23"/>
          </p:nvPr>
        </p:nvSpPr>
        <p:spPr>
          <a:xfrm>
            <a:off x="12192000" y="7245350"/>
            <a:ext cx="12192000" cy="6521450"/>
          </a:xfrm>
          <a:prstGeom prst="rect">
            <a:avLst/>
          </a:prstGeom>
        </p:spPr>
        <p:txBody>
          <a:bodyPr/>
          <a:lstStyle/>
          <a:p>
            <a:endParaRPr lang="en-US" dirty="0"/>
          </a:p>
        </p:txBody>
      </p:sp>
      <p:grpSp>
        <p:nvGrpSpPr>
          <p:cNvPr id="8" name="Group 7">
            <a:extLst>
              <a:ext uri="{FF2B5EF4-FFF2-40B4-BE49-F238E27FC236}">
                <a16:creationId xmlns:a16="http://schemas.microsoft.com/office/drawing/2014/main" id="{806411E4-9E57-4CE1-AF7B-C09C9DFA9518}"/>
              </a:ext>
            </a:extLst>
          </p:cNvPr>
          <p:cNvGrpSpPr/>
          <p:nvPr userDrawn="1"/>
        </p:nvGrpSpPr>
        <p:grpSpPr>
          <a:xfrm>
            <a:off x="-706578" y="2005210"/>
            <a:ext cx="1572483" cy="7942039"/>
            <a:chOff x="-706578" y="2005210"/>
            <a:chExt cx="1572483" cy="7942039"/>
          </a:xfrm>
        </p:grpSpPr>
        <p:pic>
          <p:nvPicPr>
            <p:cNvPr id="9" name="Image" descr="Image">
              <a:extLst>
                <a:ext uri="{FF2B5EF4-FFF2-40B4-BE49-F238E27FC236}">
                  <a16:creationId xmlns:a16="http://schemas.microsoft.com/office/drawing/2014/main" id="{539ACA4F-D144-40A6-A7BE-35C432FB5B5B}"/>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0" name="Image" descr="Image">
              <a:extLst>
                <a:ext uri="{FF2B5EF4-FFF2-40B4-BE49-F238E27FC236}">
                  <a16:creationId xmlns:a16="http://schemas.microsoft.com/office/drawing/2014/main" id="{2EF10BA3-A750-42C5-9C0A-0AF7DD3CBADA}"/>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1" name="Text Placeholder 7">
            <a:extLst>
              <a:ext uri="{FF2B5EF4-FFF2-40B4-BE49-F238E27FC236}">
                <a16:creationId xmlns:a16="http://schemas.microsoft.com/office/drawing/2014/main" id="{BABA6D74-67E7-4CFD-8B0F-029D7FB2017C}"/>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37C36FC5-8A06-4E7B-B67F-2AD3BC321F85}"/>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9" name="Line">
            <a:extLst>
              <a:ext uri="{FF2B5EF4-FFF2-40B4-BE49-F238E27FC236}">
                <a16:creationId xmlns:a16="http://schemas.microsoft.com/office/drawing/2014/main" id="{3B8121AB-419A-4A40-8D7E-C9F1FEEEB685}"/>
              </a:ext>
            </a:extLst>
          </p:cNvPr>
          <p:cNvSpPr/>
          <p:nvPr userDrawn="1"/>
        </p:nvSpPr>
        <p:spPr>
          <a:xfrm>
            <a:off x="1309988" y="2383920"/>
            <a:ext cx="14946012" cy="0"/>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0" name="Text Placeholder 3">
            <a:extLst>
              <a:ext uri="{FF2B5EF4-FFF2-40B4-BE49-F238E27FC236}">
                <a16:creationId xmlns:a16="http://schemas.microsoft.com/office/drawing/2014/main" id="{EDD042A1-DD5A-48AF-BF68-739C98903BE7}"/>
              </a:ext>
            </a:extLst>
          </p:cNvPr>
          <p:cNvSpPr>
            <a:spLocks noGrp="1"/>
          </p:cNvSpPr>
          <p:nvPr>
            <p:ph type="body" sz="quarter" idx="25"/>
          </p:nvPr>
        </p:nvSpPr>
        <p:spPr>
          <a:xfrm>
            <a:off x="1219197" y="2729348"/>
            <a:ext cx="21564597"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065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9.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6.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27.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28.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59B6B756-EF18-42E3-950E-38BD3002E5D6}"/>
              </a:ext>
            </a:extLst>
          </p:cNvPr>
          <p:cNvPicPr>
            <a:picLocks noChangeAspect="1"/>
          </p:cNvPicPr>
          <p:nvPr/>
        </p:nvPicPr>
        <p:blipFill rotWithShape="1">
          <a:blip r:embed="rId7">
            <a:alphaModFix amt="33000"/>
          </a:blip>
          <a:srcRect t="44626" b="18680"/>
          <a:stretch/>
        </p:blipFill>
        <p:spPr>
          <a:xfrm>
            <a:off x="11718445" y="-609600"/>
            <a:ext cx="12873252" cy="4266772"/>
          </a:xfrm>
          <a:prstGeom prst="rect">
            <a:avLst/>
          </a:prstGeom>
          <a:ln w="12700" cap="flat">
            <a:noFill/>
            <a:miter lim="400000"/>
          </a:ln>
          <a:effectLst/>
        </p:spPr>
      </p:pic>
      <p:pic>
        <p:nvPicPr>
          <p:cNvPr id="8" name="Image" descr="Image">
            <a:extLst>
              <a:ext uri="{FF2B5EF4-FFF2-40B4-BE49-F238E27FC236}">
                <a16:creationId xmlns:a16="http://schemas.microsoft.com/office/drawing/2014/main" id="{457CF9C3-86D3-4974-9D3A-C17F39459F0A}"/>
              </a:ext>
            </a:extLst>
          </p:cNvPr>
          <p:cNvPicPr>
            <a:picLocks noChangeAspect="1"/>
          </p:cNvPicPr>
          <p:nvPr/>
        </p:nvPicPr>
        <p:blipFill rotWithShape="1">
          <a:blip r:embed="rId7">
            <a:alphaModFix amt="33000"/>
          </a:blip>
          <a:srcRect t="44626" b="18680"/>
          <a:stretch/>
        </p:blipFill>
        <p:spPr>
          <a:xfrm>
            <a:off x="11718445" y="-609600"/>
            <a:ext cx="12873252" cy="4266772"/>
          </a:xfrm>
          <a:prstGeom prst="rect">
            <a:avLst/>
          </a:prstGeom>
          <a:ln w="12700" cap="flat">
            <a:noFill/>
            <a:miter lim="400000"/>
          </a:ln>
          <a:effectLst/>
        </p:spPr>
      </p:pic>
      <p:sp>
        <p:nvSpPr>
          <p:cNvPr id="11" name="Text Placeholder 10">
            <a:extLst>
              <a:ext uri="{FF2B5EF4-FFF2-40B4-BE49-F238E27FC236}">
                <a16:creationId xmlns:a16="http://schemas.microsoft.com/office/drawing/2014/main" id="{8B5FF4AF-AB79-4C02-BF55-5DAC7D9B2FE4}"/>
              </a:ext>
            </a:extLst>
          </p:cNvPr>
          <p:cNvSpPr>
            <a:spLocks noGrp="1"/>
          </p:cNvSpPr>
          <p:nvPr>
            <p:ph type="body" idx="1"/>
          </p:nvPr>
        </p:nvSpPr>
        <p:spPr>
          <a:xfrm>
            <a:off x="11693045" y="3841751"/>
            <a:ext cx="12690955" cy="1035049"/>
          </a:xfrm>
          <a:prstGeom prst="rect">
            <a:avLst/>
          </a:prstGeom>
        </p:spPr>
        <p:txBody>
          <a:bodyPr vert="horz" lIns="91440" tIns="45720" rIns="91440" bIns="45720" rtlCol="0">
            <a:normAutofit/>
          </a:bodyPr>
          <a:lstStyle/>
          <a:p>
            <a:pPr lvl="0"/>
            <a:r>
              <a:rPr lang="en-US" dirty="0"/>
              <a:t>Title of Presentation</a:t>
            </a:r>
          </a:p>
        </p:txBody>
      </p:sp>
    </p:spTree>
  </p:cSld>
  <p:clrMap bg1="lt1" tx1="dk1" bg2="lt2" tx2="dk2" accent1="accent1" accent2="accent2" accent3="accent3" accent4="accent4" accent5="accent5" accent6="accent6" hlink="hlink" folHlink="folHlink"/>
  <p:sldLayoutIdLst>
    <p:sldLayoutId id="2147483687" r:id="rId1"/>
    <p:sldLayoutId id="2147483662" r:id="rId2"/>
    <p:sldLayoutId id="2147483676" r:id="rId3"/>
    <p:sldLayoutId id="2147483691" r:id="rId4"/>
    <p:sldLayoutId id="2147483700" r:id="rId5"/>
  </p:sldLayoutIdLst>
  <p:transition spd="med"/>
  <p:hf hdr="0" ftr="0" dt="0"/>
  <p:txStyles>
    <p:titleStyle>
      <a:lvl1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1pPr>
      <a:lvl2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2pPr>
      <a:lvl3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3pPr>
      <a:lvl4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4pPr>
      <a:lvl5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a:ln>
            <a:noFill/>
          </a:ln>
          <a:solidFill>
            <a:srgbClr val="221F20"/>
          </a:solidFill>
          <a:effectLst/>
          <a:uFillTx/>
          <a:latin typeface="Aktiv Grotesk Ex Light"/>
          <a:ea typeface="Aktiv Grotesk Ex Light"/>
          <a:cs typeface="Aktiv Grotesk Ex Light"/>
          <a:sym typeface="Aktiv Grotesk Ex Light"/>
        </a:defRPr>
      </a:lvl5pPr>
      <a:lvl6pPr marL="3810000" marR="0" indent="-635000" algn="l" defTabSz="825500" rtl="0" eaLnBrk="1" latinLnBrk="0" hangingPunct="1">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eaLnBrk="1" latinLnBrk="0" hangingPunct="1">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eaLnBrk="1" latinLnBrk="0" hangingPunct="1">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eaLnBrk="1" latinLnBrk="0" hangingPunct="1">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11">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11">
              <a:alphaModFix amt="33000"/>
            </a:blip>
            <a:srcRect l="87785" t="13019" b="18680"/>
            <a:stretch/>
          </p:blipFill>
          <p:spPr>
            <a:xfrm>
              <a:off x="-706578" y="2005210"/>
              <a:ext cx="1572483" cy="7942039"/>
            </a:xfrm>
            <a:prstGeom prst="rect">
              <a:avLst/>
            </a:prstGeom>
            <a:ln w="12700" cap="flat">
              <a:noFill/>
              <a:miter lim="400000"/>
            </a:ln>
            <a:effectLst/>
          </p:spPr>
        </p:pic>
      </p:grpSp>
      <p:pic>
        <p:nvPicPr>
          <p:cNvPr id="17" name="Image" descr="Image">
            <a:extLst>
              <a:ext uri="{FF2B5EF4-FFF2-40B4-BE49-F238E27FC236}">
                <a16:creationId xmlns:a16="http://schemas.microsoft.com/office/drawing/2014/main" id="{62A79E06-1F3A-4BF5-9C75-EC0EB9F61859}"/>
              </a:ext>
            </a:extLst>
          </p:cNvPr>
          <p:cNvPicPr>
            <a:picLocks noChangeAspect="1"/>
          </p:cNvPicPr>
          <p:nvPr userDrawn="1"/>
        </p:nvPicPr>
        <p:blipFill>
          <a:blip r:embed="rId12"/>
          <a:stretch>
            <a:fillRect/>
          </a:stretch>
        </p:blipFill>
        <p:spPr>
          <a:xfrm>
            <a:off x="21922743" y="12426131"/>
            <a:ext cx="1950394" cy="876327"/>
          </a:xfrm>
          <a:prstGeom prst="rect">
            <a:avLst/>
          </a:prstGeom>
          <a:ln w="12700">
            <a:miter lim="400000"/>
          </a:ln>
        </p:spPr>
      </p:pic>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707" r:id="rId1"/>
    <p:sldLayoutId id="2147483679" r:id="rId2"/>
    <p:sldLayoutId id="2147483680" r:id="rId3"/>
    <p:sldLayoutId id="2147483686" r:id="rId4"/>
    <p:sldLayoutId id="2147483681" r:id="rId5"/>
    <p:sldLayoutId id="2147483682" r:id="rId6"/>
    <p:sldLayoutId id="2147483683" r:id="rId7"/>
    <p:sldLayoutId id="2147483684" r:id="rId8"/>
    <p:sldLayoutId id="2147483685"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6">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6">
              <a:alphaModFix amt="33000"/>
            </a:blip>
            <a:srcRect l="87785" t="13019" b="18680"/>
            <a:stretch/>
          </p:blipFill>
          <p:spPr>
            <a:xfrm>
              <a:off x="-706578" y="2005210"/>
              <a:ext cx="1572483" cy="7942039"/>
            </a:xfrm>
            <a:prstGeom prst="rect">
              <a:avLst/>
            </a:prstGeom>
            <a:ln w="12700" cap="flat">
              <a:noFill/>
              <a:miter lim="400000"/>
            </a:ln>
            <a:effectLst/>
          </p:spPr>
        </p:pic>
      </p:grpSp>
      <p:pic>
        <p:nvPicPr>
          <p:cNvPr id="17" name="Image" descr="Image">
            <a:extLst>
              <a:ext uri="{FF2B5EF4-FFF2-40B4-BE49-F238E27FC236}">
                <a16:creationId xmlns:a16="http://schemas.microsoft.com/office/drawing/2014/main" id="{62A79E06-1F3A-4BF5-9C75-EC0EB9F61859}"/>
              </a:ext>
            </a:extLst>
          </p:cNvPr>
          <p:cNvPicPr>
            <a:picLocks noChangeAspect="1"/>
          </p:cNvPicPr>
          <p:nvPr userDrawn="1"/>
        </p:nvPicPr>
        <p:blipFill>
          <a:blip r:embed="rId7"/>
          <a:stretch>
            <a:fillRect/>
          </a:stretch>
        </p:blipFill>
        <p:spPr>
          <a:xfrm>
            <a:off x="21922743" y="12426131"/>
            <a:ext cx="1950394" cy="876327"/>
          </a:xfrm>
          <a:prstGeom prst="rect">
            <a:avLst/>
          </a:prstGeom>
          <a:ln w="12700">
            <a:miter lim="400000"/>
          </a:ln>
        </p:spPr>
      </p:pic>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709" r:id="rId1"/>
    <p:sldLayoutId id="2147483706" r:id="rId2"/>
    <p:sldLayoutId id="2147483703" r:id="rId3"/>
    <p:sldLayoutId id="214748370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59B6B756-EF18-42E3-950E-38BD3002E5D6}"/>
              </a:ext>
            </a:extLst>
          </p:cNvPr>
          <p:cNvPicPr>
            <a:picLocks noChangeAspect="1"/>
          </p:cNvPicPr>
          <p:nvPr/>
        </p:nvPicPr>
        <p:blipFill rotWithShape="1">
          <a:blip r:embed="rId3">
            <a:alphaModFix amt="33000"/>
          </a:blip>
          <a:srcRect t="44626" b="18680"/>
          <a:stretch/>
        </p:blipFill>
        <p:spPr>
          <a:xfrm>
            <a:off x="11718445" y="-609600"/>
            <a:ext cx="12873252" cy="4266772"/>
          </a:xfrm>
          <a:prstGeom prst="rect">
            <a:avLst/>
          </a:prstGeom>
          <a:ln w="12700" cap="flat">
            <a:noFill/>
            <a:miter lim="400000"/>
          </a:ln>
          <a:effectLst/>
        </p:spPr>
      </p:pic>
      <p:pic>
        <p:nvPicPr>
          <p:cNvPr id="8" name="Image" descr="Image">
            <a:extLst>
              <a:ext uri="{FF2B5EF4-FFF2-40B4-BE49-F238E27FC236}">
                <a16:creationId xmlns:a16="http://schemas.microsoft.com/office/drawing/2014/main" id="{457CF9C3-86D3-4974-9D3A-C17F39459F0A}"/>
              </a:ext>
            </a:extLst>
          </p:cNvPr>
          <p:cNvPicPr>
            <a:picLocks noChangeAspect="1"/>
          </p:cNvPicPr>
          <p:nvPr/>
        </p:nvPicPr>
        <p:blipFill rotWithShape="1">
          <a:blip r:embed="rId3">
            <a:alphaModFix amt="33000"/>
          </a:blip>
          <a:srcRect t="44626" b="18680"/>
          <a:stretch/>
        </p:blipFill>
        <p:spPr>
          <a:xfrm>
            <a:off x="11718445" y="-609600"/>
            <a:ext cx="12873252" cy="4266772"/>
          </a:xfrm>
          <a:prstGeom prst="rect">
            <a:avLst/>
          </a:prstGeom>
          <a:ln w="12700" cap="flat">
            <a:noFill/>
            <a:miter lim="400000"/>
          </a:ln>
          <a:effectLst/>
        </p:spPr>
      </p:pic>
      <p:sp>
        <p:nvSpPr>
          <p:cNvPr id="11" name="Text Placeholder 10">
            <a:extLst>
              <a:ext uri="{FF2B5EF4-FFF2-40B4-BE49-F238E27FC236}">
                <a16:creationId xmlns:a16="http://schemas.microsoft.com/office/drawing/2014/main" id="{8B5FF4AF-AB79-4C02-BF55-5DAC7D9B2FE4}"/>
              </a:ext>
            </a:extLst>
          </p:cNvPr>
          <p:cNvSpPr>
            <a:spLocks noGrp="1"/>
          </p:cNvSpPr>
          <p:nvPr userDrawn="1">
            <p:ph type="body" idx="1"/>
          </p:nvPr>
        </p:nvSpPr>
        <p:spPr>
          <a:xfrm>
            <a:off x="11693045" y="3841751"/>
            <a:ext cx="12690955" cy="1035049"/>
          </a:xfrm>
          <a:prstGeom prst="rect">
            <a:avLst/>
          </a:prstGeom>
        </p:spPr>
        <p:txBody>
          <a:bodyPr vert="horz" lIns="91440" tIns="45720" rIns="91440" bIns="45720" rtlCol="0">
            <a:normAutofit/>
          </a:bodyPr>
          <a:lstStyle/>
          <a:p>
            <a:pPr lvl="0"/>
            <a:r>
              <a:rPr lang="en-US" dirty="0"/>
              <a:t>Title of Presentation</a:t>
            </a:r>
          </a:p>
        </p:txBody>
      </p:sp>
      <p:pic>
        <p:nvPicPr>
          <p:cNvPr id="9" name="Picture 8">
            <a:extLst>
              <a:ext uri="{FF2B5EF4-FFF2-40B4-BE49-F238E27FC236}">
                <a16:creationId xmlns:a16="http://schemas.microsoft.com/office/drawing/2014/main" id="{A0E090E6-C17D-442A-8E8D-B3D8F8299AE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24" b="-11573"/>
          <a:stretch/>
        </p:blipFill>
        <p:spPr>
          <a:xfrm>
            <a:off x="2503706" y="8403202"/>
            <a:ext cx="5931615" cy="3097471"/>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1pPr>
      <a:lvl2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2pPr>
      <a:lvl3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3pPr>
      <a:lvl4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4pPr>
      <a:lvl5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a:ln>
            <a:noFill/>
          </a:ln>
          <a:solidFill>
            <a:srgbClr val="221F20"/>
          </a:solidFill>
          <a:effectLst/>
          <a:uFillTx/>
          <a:latin typeface="Aktiv Grotesk Ex Light"/>
          <a:ea typeface="Aktiv Grotesk Ex Light"/>
          <a:cs typeface="Aktiv Grotesk Ex Light"/>
          <a:sym typeface="Aktiv Grotesk Ex Light"/>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16027"/>
      </p:ext>
    </p:extLst>
  </p:cSld>
  <p:clrMap bg1="lt1" tx1="dk1" bg2="lt2" tx2="dk2" accent1="accent1" accent2="accent2" accent3="accent3" accent4="accent4" accent5="accent5" accent6="accent6" hlink="hlink" folHlink="folHlink"/>
  <p:sldLayoutIdLst>
    <p:sldLayoutId id="2147483871" r:id="rId1"/>
    <p:sldLayoutId id="2147483713" r:id="rId2"/>
    <p:sldLayoutId id="2147483864" r:id="rId3"/>
    <p:sldLayoutId id="2147483675" r:id="rId4"/>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16027"/>
      </p:ext>
    </p:extLst>
  </p:cSld>
  <p:clrMap bg1="lt1" tx1="dk1" bg2="lt2" tx2="dk2" accent1="accent1" accent2="accent2" accent3="accent3" accent4="accent4" accent5="accent5" accent6="accent6" hlink="hlink" folHlink="folHlink"/>
  <p:sldLayoutIdLst>
    <p:sldLayoutId id="2147483672" r:id="rId1"/>
    <p:sldLayoutId id="2147483872" r:id="rId2"/>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pic>
        <p:nvPicPr>
          <p:cNvPr id="10" name="Picture 9">
            <a:extLst>
              <a:ext uri="{FF2B5EF4-FFF2-40B4-BE49-F238E27FC236}">
                <a16:creationId xmlns:a16="http://schemas.microsoft.com/office/drawing/2014/main" id="{38663C66-19DF-E89B-B9DB-FAD921D55D3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24" b="-11573"/>
          <a:stretch/>
        </p:blipFill>
        <p:spPr>
          <a:xfrm>
            <a:off x="21350546" y="12279219"/>
            <a:ext cx="2227730" cy="1163314"/>
          </a:xfrm>
          <a:prstGeom prst="rect">
            <a:avLst/>
          </a:prstGeom>
        </p:spPr>
      </p:pic>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86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pic>
        <p:nvPicPr>
          <p:cNvPr id="8" name="Picture 7">
            <a:extLst>
              <a:ext uri="{FF2B5EF4-FFF2-40B4-BE49-F238E27FC236}">
                <a16:creationId xmlns:a16="http://schemas.microsoft.com/office/drawing/2014/main" id="{AFAAA725-1E50-4D89-9D13-6EAFD94DF80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6908" b="6908"/>
          <a:stretch/>
        </p:blipFill>
        <p:spPr>
          <a:xfrm>
            <a:off x="20182147" y="12426133"/>
            <a:ext cx="3690990" cy="921150"/>
          </a:xfrm>
          <a:prstGeom prst="rect">
            <a:avLst/>
          </a:prstGeom>
        </p:spPr>
      </p:pic>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86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pic>
        <p:nvPicPr>
          <p:cNvPr id="8" name="Picture 7">
            <a:extLst>
              <a:ext uri="{FF2B5EF4-FFF2-40B4-BE49-F238E27FC236}">
                <a16:creationId xmlns:a16="http://schemas.microsoft.com/office/drawing/2014/main" id="{48D2C928-309E-4B90-AF2B-9BCBE1B4D0F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6908" b="6908"/>
          <a:stretch/>
        </p:blipFill>
        <p:spPr>
          <a:xfrm>
            <a:off x="20182147" y="12426133"/>
            <a:ext cx="3690990" cy="921150"/>
          </a:xfrm>
          <a:prstGeom prst="rect">
            <a:avLst/>
          </a:prstGeom>
        </p:spPr>
      </p:pic>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87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C565AA-055C-40E7-8067-C8D89DB38AFF}"/>
              </a:ext>
            </a:extLst>
          </p:cNvPr>
          <p:cNvSpPr>
            <a:spLocks noGrp="1"/>
          </p:cNvSpPr>
          <p:nvPr>
            <p:ph type="body" sz="quarter" idx="10"/>
          </p:nvPr>
        </p:nvSpPr>
        <p:spPr/>
        <p:txBody>
          <a:bodyPr/>
          <a:lstStyle/>
          <a:p>
            <a:pPr marR="0" algn="l" rtl="0"/>
            <a:r>
              <a:rPr lang="en-US" sz="8800" dirty="0"/>
              <a:t> </a:t>
            </a:r>
          </a:p>
          <a:p>
            <a:pPr marR="0" algn="l" rtl="0"/>
            <a:r>
              <a:rPr lang="en-US" sz="8800" dirty="0"/>
              <a:t>Wellness Lighting</a:t>
            </a:r>
            <a:endParaRPr lang="en-US" sz="9600" dirty="0"/>
          </a:p>
        </p:txBody>
      </p:sp>
      <p:pic>
        <p:nvPicPr>
          <p:cNvPr id="4" name="Picture 3" descr="A black and white logo&#10;&#10;Description automatically generated with low confidence">
            <a:extLst>
              <a:ext uri="{FF2B5EF4-FFF2-40B4-BE49-F238E27FC236}">
                <a16:creationId xmlns:a16="http://schemas.microsoft.com/office/drawing/2014/main" id="{9827E139-2A6D-2D8E-1087-99AA4EC5B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433" y="5262465"/>
            <a:ext cx="6209621" cy="346492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3ADC72-3656-DF1D-C486-76041FA0E196}"/>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3E7E660D-195F-135F-A3A4-79B6D7DF821F}"/>
              </a:ext>
            </a:extLst>
          </p:cNvPr>
          <p:cNvSpPr>
            <a:spLocks noGrp="1"/>
          </p:cNvSpPr>
          <p:nvPr>
            <p:ph type="body" sz="quarter" idx="14"/>
          </p:nvPr>
        </p:nvSpPr>
        <p:spPr/>
        <p:txBody>
          <a:bodyPr/>
          <a:lstStyle/>
          <a:p>
            <a:endParaRPr lang="en-US" dirty="0"/>
          </a:p>
        </p:txBody>
      </p:sp>
      <p:sp>
        <p:nvSpPr>
          <p:cNvPr id="2" name="TextBox 1">
            <a:extLst>
              <a:ext uri="{FF2B5EF4-FFF2-40B4-BE49-F238E27FC236}">
                <a16:creationId xmlns:a16="http://schemas.microsoft.com/office/drawing/2014/main" id="{A176A9DE-B547-3467-DBCA-428C23C66AFD}"/>
              </a:ext>
            </a:extLst>
          </p:cNvPr>
          <p:cNvSpPr txBox="1"/>
          <p:nvPr/>
        </p:nvSpPr>
        <p:spPr>
          <a:xfrm>
            <a:off x="21777649" y="12372392"/>
            <a:ext cx="2276669" cy="1343608"/>
          </a:xfrm>
          <a:prstGeom prst="rect">
            <a:avLst/>
          </a:prstGeom>
          <a:solidFill>
            <a:schemeClr val="bg1"/>
          </a:solidFill>
        </p:spPr>
        <p:txBody>
          <a:bodyPr wrap="square" rtlCol="0">
            <a:spAutoFit/>
          </a:bodyPr>
          <a:lstStyle/>
          <a:p>
            <a:endParaRPr lang="en-US" dirty="0"/>
          </a:p>
        </p:txBody>
      </p:sp>
      <p:pic>
        <p:nvPicPr>
          <p:cNvPr id="6" name="Picture 5" descr="A picture containing text, sign&#10;&#10;Description automatically generated">
            <a:extLst>
              <a:ext uri="{FF2B5EF4-FFF2-40B4-BE49-F238E27FC236}">
                <a16:creationId xmlns:a16="http://schemas.microsoft.com/office/drawing/2014/main" id="{11C850D8-6BFC-98DB-4A35-A5E0F6BB9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7033" y="11772900"/>
            <a:ext cx="3019163" cy="1684674"/>
          </a:xfrm>
          <a:prstGeom prst="rect">
            <a:avLst/>
          </a:prstGeom>
        </p:spPr>
      </p:pic>
    </p:spTree>
    <p:extLst>
      <p:ext uri="{BB962C8B-B14F-4D97-AF65-F5344CB8AC3E}">
        <p14:creationId xmlns:p14="http://schemas.microsoft.com/office/powerpoint/2010/main" val="206748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F0EF8A-0D73-4418-972A-23A961F366E8}"/>
              </a:ext>
            </a:extLst>
          </p:cNvPr>
          <p:cNvSpPr/>
          <p:nvPr/>
        </p:nvSpPr>
        <p:spPr>
          <a:xfrm>
            <a:off x="21893842" y="12284015"/>
            <a:ext cx="2018581" cy="117688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2CE294-621C-344F-A64F-58A6E2674252}"/>
              </a:ext>
            </a:extLst>
          </p:cNvPr>
          <p:cNvSpPr>
            <a:spLocks noGrp="1"/>
          </p:cNvSpPr>
          <p:nvPr>
            <p:ph type="sldNum" sz="quarter" idx="2"/>
          </p:nvPr>
        </p:nvSpPr>
        <p:spPr/>
        <p:txBody>
          <a:bodyPr/>
          <a:lstStyle/>
          <a:p>
            <a:fld id="{86CB4B4D-7CA3-9044-876B-883B54F8677D}" type="slidenum">
              <a:rPr lang="en-US" smtClean="0"/>
              <a:pPr/>
              <a:t>2</a:t>
            </a:fld>
            <a:endParaRPr lang="en-US" dirty="0"/>
          </a:p>
        </p:txBody>
      </p:sp>
      <p:pic>
        <p:nvPicPr>
          <p:cNvPr id="5" name="Picture 4" descr="A person working on a computer&#10;&#10;Description automatically generated with low confidence">
            <a:extLst>
              <a:ext uri="{FF2B5EF4-FFF2-40B4-BE49-F238E27FC236}">
                <a16:creationId xmlns:a16="http://schemas.microsoft.com/office/drawing/2014/main" id="{B7317666-451F-EF4D-8953-839949D06865}"/>
              </a:ext>
            </a:extLst>
          </p:cNvPr>
          <p:cNvPicPr>
            <a:picLocks noChangeAspect="1"/>
          </p:cNvPicPr>
          <p:nvPr/>
        </p:nvPicPr>
        <p:blipFill rotWithShape="1">
          <a:blip r:embed="rId3"/>
          <a:srcRect l="1237" t="4105" b="7740"/>
          <a:stretch/>
        </p:blipFill>
        <p:spPr>
          <a:xfrm>
            <a:off x="-22403" y="0"/>
            <a:ext cx="12214403" cy="16353741"/>
          </a:xfrm>
          <a:prstGeom prst="rect">
            <a:avLst/>
          </a:prstGeom>
        </p:spPr>
      </p:pic>
      <p:pic>
        <p:nvPicPr>
          <p:cNvPr id="11" name="Picture 10" descr="A person sitting on a chair&#10;&#10;Description automatically generated with medium confidence">
            <a:extLst>
              <a:ext uri="{FF2B5EF4-FFF2-40B4-BE49-F238E27FC236}">
                <a16:creationId xmlns:a16="http://schemas.microsoft.com/office/drawing/2014/main" id="{97A249A8-47A7-2640-8AC2-84DDB3EA37D3}"/>
              </a:ext>
            </a:extLst>
          </p:cNvPr>
          <p:cNvPicPr>
            <a:picLocks noChangeAspect="1"/>
          </p:cNvPicPr>
          <p:nvPr/>
        </p:nvPicPr>
        <p:blipFill rotWithShape="1">
          <a:blip r:embed="rId4"/>
          <a:srcRect l="52280" t="2054"/>
          <a:stretch/>
        </p:blipFill>
        <p:spPr>
          <a:xfrm flipH="1">
            <a:off x="12169596" y="894"/>
            <a:ext cx="12214403" cy="16352847"/>
          </a:xfrm>
          <a:prstGeom prst="rect">
            <a:avLst/>
          </a:prstGeom>
        </p:spPr>
      </p:pic>
      <p:sp>
        <p:nvSpPr>
          <p:cNvPr id="8" name="Rectangle 7">
            <a:extLst>
              <a:ext uri="{FF2B5EF4-FFF2-40B4-BE49-F238E27FC236}">
                <a16:creationId xmlns:a16="http://schemas.microsoft.com/office/drawing/2014/main" id="{70F3697A-8D4A-024E-81EA-20F4DD0F118B}"/>
              </a:ext>
            </a:extLst>
          </p:cNvPr>
          <p:cNvSpPr/>
          <p:nvPr/>
        </p:nvSpPr>
        <p:spPr>
          <a:xfrm>
            <a:off x="6820691" y="1922749"/>
            <a:ext cx="11032050" cy="10970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4" name="Rectangle 3">
            <a:extLst>
              <a:ext uri="{FF2B5EF4-FFF2-40B4-BE49-F238E27FC236}">
                <a16:creationId xmlns:a16="http://schemas.microsoft.com/office/drawing/2014/main" id="{D831DAF2-D619-DE47-9A22-0C1EB0A9EEAD}"/>
              </a:ext>
            </a:extLst>
          </p:cNvPr>
          <p:cNvSpPr/>
          <p:nvPr/>
        </p:nvSpPr>
        <p:spPr>
          <a:xfrm>
            <a:off x="7782520" y="2637866"/>
            <a:ext cx="9108392" cy="646331"/>
          </a:xfrm>
          <a:prstGeom prst="rect">
            <a:avLst/>
          </a:prstGeom>
        </p:spPr>
        <p:txBody>
          <a:bodyPr wrap="square">
            <a:spAutoFit/>
          </a:bodyPr>
          <a:lstStyle/>
          <a:p>
            <a:pPr algn="l"/>
            <a:r>
              <a:rPr lang="en-US" sz="3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MODERN DILEMMA</a:t>
            </a:r>
            <a:endParaRPr lang="en-US" sz="4400" dirty="0">
              <a:solidFill>
                <a:schemeClr val="bg1"/>
              </a:solidFill>
              <a:latin typeface="Aktiv Grotesk Thin" panose="020B0404020202020204" pitchFamily="34" charset="77"/>
              <a:ea typeface="Aktiv Grotesk" panose="020B0504020202020204" pitchFamily="34" charset="0"/>
              <a:cs typeface="Aktiv Grotesk Thin" panose="020B0404020202020204" pitchFamily="34" charset="77"/>
            </a:endParaRPr>
          </a:p>
        </p:txBody>
      </p:sp>
      <p:cxnSp>
        <p:nvCxnSpPr>
          <p:cNvPr id="9" name="Straight Connector 8">
            <a:extLst>
              <a:ext uri="{FF2B5EF4-FFF2-40B4-BE49-F238E27FC236}">
                <a16:creationId xmlns:a16="http://schemas.microsoft.com/office/drawing/2014/main" id="{68B71D08-59A7-2A41-A403-831E1F102F23}"/>
              </a:ext>
            </a:extLst>
          </p:cNvPr>
          <p:cNvCxnSpPr>
            <a:cxnSpLocks/>
          </p:cNvCxnSpPr>
          <p:nvPr/>
        </p:nvCxnSpPr>
        <p:spPr>
          <a:xfrm>
            <a:off x="7514288" y="9346876"/>
            <a:ext cx="0" cy="2565066"/>
          </a:xfrm>
          <a:prstGeom prst="line">
            <a:avLst/>
          </a:prstGeom>
          <a:ln w="38100">
            <a:solidFill>
              <a:srgbClr val="44E5C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9BB9B08-9B80-344A-83F4-5859632FA169}"/>
              </a:ext>
            </a:extLst>
          </p:cNvPr>
          <p:cNvCxnSpPr>
            <a:cxnSpLocks/>
          </p:cNvCxnSpPr>
          <p:nvPr/>
        </p:nvCxnSpPr>
        <p:spPr>
          <a:xfrm flipH="1">
            <a:off x="6820692" y="3346759"/>
            <a:ext cx="5089672" cy="0"/>
          </a:xfrm>
          <a:prstGeom prst="line">
            <a:avLst/>
          </a:prstGeom>
          <a:ln w="38100">
            <a:solidFill>
              <a:srgbClr val="F2C1B6"/>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4CDD57A8-3A15-4EC2-A21C-398B247E0647}"/>
              </a:ext>
            </a:extLst>
          </p:cNvPr>
          <p:cNvSpPr txBox="1">
            <a:spLocks/>
          </p:cNvSpPr>
          <p:nvPr/>
        </p:nvSpPr>
        <p:spPr>
          <a:xfrm>
            <a:off x="6820689" y="4339142"/>
            <a:ext cx="11032052" cy="72501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370840" indent="0" algn="ctr">
              <a:buFont typeface="Arial" panose="020B0604020202020204" pitchFamily="34" charset="0"/>
              <a:buNone/>
              <a:tabLst>
                <a:tab pos="482600" algn="l"/>
              </a:tabLst>
            </a:pPr>
            <a:r>
              <a:rPr lang="en-US" sz="36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WE SPEND </a:t>
            </a:r>
            <a:r>
              <a:rPr lang="en-US" sz="3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90%</a:t>
            </a:r>
            <a:r>
              <a:rPr lang="en-US" sz="36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OF OUR </a:t>
            </a:r>
            <a:r>
              <a:rPr lang="en-US" sz="3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LIVES INDOORS</a:t>
            </a:r>
          </a:p>
        </p:txBody>
      </p:sp>
      <p:sp>
        <p:nvSpPr>
          <p:cNvPr id="12" name="Text Placeholder 12">
            <a:extLst>
              <a:ext uri="{FF2B5EF4-FFF2-40B4-BE49-F238E27FC236}">
                <a16:creationId xmlns:a16="http://schemas.microsoft.com/office/drawing/2014/main" id="{AA0E280A-F58B-4891-BE9D-691109C95A8F}"/>
              </a:ext>
            </a:extLst>
          </p:cNvPr>
          <p:cNvSpPr txBox="1">
            <a:spLocks/>
          </p:cNvSpPr>
          <p:nvPr/>
        </p:nvSpPr>
        <p:spPr>
          <a:xfrm>
            <a:off x="6820689" y="6891928"/>
            <a:ext cx="11032052" cy="12249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370840" indent="0" algn="ctr">
              <a:buNone/>
              <a:tabLst>
                <a:tab pos="482600" algn="l"/>
              </a:tabLst>
            </a:pPr>
            <a:r>
              <a:rPr lang="en-US" b="0" dirty="0">
                <a:solidFill>
                  <a:schemeClr val="bg1"/>
                </a:solidFill>
              </a:rPr>
              <a:t>DISCONNECT BETWEEN </a:t>
            </a:r>
            <a:r>
              <a:rPr lang="en-US" dirty="0">
                <a:solidFill>
                  <a:schemeClr val="bg1"/>
                </a:solidFill>
              </a:rPr>
              <a:t>ACTIVITY/REST </a:t>
            </a:r>
          </a:p>
          <a:p>
            <a:pPr marL="0" marR="370840" indent="0" algn="ctr">
              <a:buNone/>
              <a:tabLst>
                <a:tab pos="482600" algn="l"/>
              </a:tabLst>
            </a:pPr>
            <a:r>
              <a:rPr lang="en-US" b="0" dirty="0">
                <a:solidFill>
                  <a:schemeClr val="bg1"/>
                </a:solidFill>
              </a:rPr>
              <a:t>AND </a:t>
            </a:r>
            <a:r>
              <a:rPr lang="en-US" dirty="0">
                <a:solidFill>
                  <a:schemeClr val="bg1"/>
                </a:solidFill>
              </a:rPr>
              <a:t>LIGHT/DARK</a:t>
            </a:r>
          </a:p>
        </p:txBody>
      </p:sp>
      <p:sp>
        <p:nvSpPr>
          <p:cNvPr id="13" name="Rectangle 12">
            <a:extLst>
              <a:ext uri="{FF2B5EF4-FFF2-40B4-BE49-F238E27FC236}">
                <a16:creationId xmlns:a16="http://schemas.microsoft.com/office/drawing/2014/main" id="{0C1DCDB4-F131-4B7B-9C65-26602EA7CDDD}"/>
              </a:ext>
            </a:extLst>
          </p:cNvPr>
          <p:cNvSpPr/>
          <p:nvPr/>
        </p:nvSpPr>
        <p:spPr>
          <a:xfrm>
            <a:off x="6820689" y="9755023"/>
            <a:ext cx="11032051" cy="2038228"/>
          </a:xfrm>
          <a:prstGeom prst="rect">
            <a:avLst/>
          </a:prstGeom>
        </p:spPr>
        <p:txBody>
          <a:bodyPr/>
          <a:lstStyle/>
          <a:p>
            <a:pPr marR="370840" defTabSz="914400" hangingPunct="1">
              <a:lnSpc>
                <a:spcPct val="90000"/>
              </a:lnSpc>
              <a:spcBef>
                <a:spcPts val="1000"/>
              </a:spcBef>
              <a:tabLst>
                <a:tab pos="482600" algn="l"/>
              </a:tabLst>
            </a:pPr>
            <a:r>
              <a:rPr lang="en-US" sz="3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CIRCADIAN DISRUPTION </a:t>
            </a:r>
          </a:p>
          <a:p>
            <a:pPr marR="370840" defTabSz="914400" hangingPunct="1">
              <a:lnSpc>
                <a:spcPct val="90000"/>
              </a:lnSpc>
              <a:spcBef>
                <a:spcPts val="1000"/>
              </a:spcBef>
              <a:tabLst>
                <a:tab pos="482600" algn="l"/>
              </a:tabLst>
            </a:pPr>
            <a:r>
              <a:rPr lang="en-US" sz="3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a:t>
            </a:r>
          </a:p>
          <a:p>
            <a:pPr marR="370840" defTabSz="914400" hangingPunct="1">
              <a:lnSpc>
                <a:spcPct val="90000"/>
              </a:lnSpc>
              <a:spcBef>
                <a:spcPts val="1000"/>
              </a:spcBef>
              <a:tabLst>
                <a:tab pos="482600" algn="l"/>
              </a:tabLst>
            </a:pPr>
            <a:r>
              <a:rPr lang="en-US" sz="3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SOCIAL JETLAG</a:t>
            </a:r>
          </a:p>
        </p:txBody>
      </p:sp>
      <p:sp>
        <p:nvSpPr>
          <p:cNvPr id="3" name="Arrow: Right 2">
            <a:extLst>
              <a:ext uri="{FF2B5EF4-FFF2-40B4-BE49-F238E27FC236}">
                <a16:creationId xmlns:a16="http://schemas.microsoft.com/office/drawing/2014/main" id="{B355B833-A97D-405D-A32E-F6C24EF6D14D}"/>
              </a:ext>
            </a:extLst>
          </p:cNvPr>
          <p:cNvSpPr/>
          <p:nvPr/>
        </p:nvSpPr>
        <p:spPr>
          <a:xfrm rot="5400000">
            <a:off x="11941829" y="5485283"/>
            <a:ext cx="886011" cy="84948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297C7270-495F-4229-B7E6-433A2710466B}"/>
              </a:ext>
            </a:extLst>
          </p:cNvPr>
          <p:cNvSpPr/>
          <p:nvPr/>
        </p:nvSpPr>
        <p:spPr>
          <a:xfrm rot="5400000">
            <a:off x="11941829" y="8543275"/>
            <a:ext cx="886011" cy="84948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061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72DF28-8221-4779-A1E6-1F951193B0AF}"/>
              </a:ext>
            </a:extLst>
          </p:cNvPr>
          <p:cNvSpPr/>
          <p:nvPr/>
        </p:nvSpPr>
        <p:spPr>
          <a:xfrm>
            <a:off x="0" y="-889"/>
            <a:ext cx="12271460" cy="137159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7" name="Picture 6" descr="A person walking in a field&#10;&#10;Description automatically generated with low confidence">
            <a:extLst>
              <a:ext uri="{FF2B5EF4-FFF2-40B4-BE49-F238E27FC236}">
                <a16:creationId xmlns:a16="http://schemas.microsoft.com/office/drawing/2014/main" id="{7A2B5226-FC68-8643-A8A9-C064C56D4D1D}"/>
              </a:ext>
            </a:extLst>
          </p:cNvPr>
          <p:cNvPicPr>
            <a:picLocks noChangeAspect="1"/>
          </p:cNvPicPr>
          <p:nvPr/>
        </p:nvPicPr>
        <p:blipFill rotWithShape="1">
          <a:blip r:embed="rId3"/>
          <a:srcRect l="34755" t="9884" r="18003" b="9884"/>
          <a:stretch/>
        </p:blipFill>
        <p:spPr>
          <a:xfrm>
            <a:off x="12271459" y="893"/>
            <a:ext cx="12112541" cy="13714214"/>
          </a:xfrm>
          <a:prstGeom prst="rect">
            <a:avLst/>
          </a:prstGeom>
        </p:spPr>
      </p:pic>
      <p:sp>
        <p:nvSpPr>
          <p:cNvPr id="2" name="Slide Number Placeholder 1">
            <a:extLst>
              <a:ext uri="{FF2B5EF4-FFF2-40B4-BE49-F238E27FC236}">
                <a16:creationId xmlns:a16="http://schemas.microsoft.com/office/drawing/2014/main" id="{322CE294-621C-344F-A64F-58A6E2674252}"/>
              </a:ext>
            </a:extLst>
          </p:cNvPr>
          <p:cNvSpPr>
            <a:spLocks noGrp="1"/>
          </p:cNvSpPr>
          <p:nvPr>
            <p:ph type="sldNum" sz="quarter" idx="2"/>
          </p:nvPr>
        </p:nvSpPr>
        <p:spPr/>
        <p:txBody>
          <a:bodyPr/>
          <a:lstStyle/>
          <a:p>
            <a:fld id="{86CB4B4D-7CA3-9044-876B-883B54F8677D}" type="slidenum">
              <a:rPr lang="en-US" smtClean="0"/>
              <a:pPr/>
              <a:t>3</a:t>
            </a:fld>
            <a:endParaRPr lang="en-US" dirty="0"/>
          </a:p>
        </p:txBody>
      </p:sp>
      <p:cxnSp>
        <p:nvCxnSpPr>
          <p:cNvPr id="8" name="Straight Connector 7">
            <a:extLst>
              <a:ext uri="{FF2B5EF4-FFF2-40B4-BE49-F238E27FC236}">
                <a16:creationId xmlns:a16="http://schemas.microsoft.com/office/drawing/2014/main" id="{92C20229-14B5-A241-8F4D-51ECBC06645F}"/>
              </a:ext>
            </a:extLst>
          </p:cNvPr>
          <p:cNvCxnSpPr>
            <a:cxnSpLocks/>
          </p:cNvCxnSpPr>
          <p:nvPr/>
        </p:nvCxnSpPr>
        <p:spPr>
          <a:xfrm flipH="1">
            <a:off x="-627810" y="1667034"/>
            <a:ext cx="5718131" cy="0"/>
          </a:xfrm>
          <a:prstGeom prst="line">
            <a:avLst/>
          </a:prstGeom>
          <a:ln w="38100">
            <a:solidFill>
              <a:srgbClr val="F2C1B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C465BBF-5709-4FF3-ABF7-5AD8AFF0B27D}"/>
              </a:ext>
            </a:extLst>
          </p:cNvPr>
          <p:cNvSpPr/>
          <p:nvPr/>
        </p:nvSpPr>
        <p:spPr>
          <a:xfrm>
            <a:off x="859058" y="884583"/>
            <a:ext cx="10449644" cy="11849398"/>
          </a:xfrm>
          <a:prstGeom prst="rect">
            <a:avLst/>
          </a:prstGeom>
        </p:spPr>
        <p:txBody>
          <a:bodyPr wrap="square">
            <a:spAutoFit/>
          </a:bodyPr>
          <a:lstStyle/>
          <a:p>
            <a:pPr algn="l"/>
            <a:r>
              <a:rPr lang="en-US" sz="3600" b="1" dirty="0">
                <a:latin typeface="Aktiv Grotesk" panose="020B0504020202020204" pitchFamily="34" charset="0"/>
                <a:ea typeface="Aktiv Grotesk" panose="020B0504020202020204" pitchFamily="34" charset="0"/>
                <a:cs typeface="Aktiv Grotesk" panose="020B0504020202020204" pitchFamily="34" charset="0"/>
              </a:rPr>
              <a:t>THE </a:t>
            </a:r>
            <a:r>
              <a:rPr lang="en-US" sz="3600" dirty="0">
                <a:latin typeface="Aktiv Grotesk" panose="020B0504020202020204" pitchFamily="34" charset="0"/>
                <a:ea typeface="Aktiv Grotesk" panose="020B0504020202020204" pitchFamily="34" charset="0"/>
                <a:cs typeface="Aktiv Grotesk" panose="020B0504020202020204" pitchFamily="34" charset="0"/>
              </a:rPr>
              <a:t>SOLUTION</a:t>
            </a:r>
          </a:p>
          <a:p>
            <a:pPr algn="l"/>
            <a:endParaRPr lang="en-US" sz="3600" dirty="0">
              <a:latin typeface="Aktiv Grotesk" panose="020B0504020202020204" pitchFamily="34" charset="0"/>
              <a:ea typeface="Aktiv Grotesk" panose="020B0504020202020204" pitchFamily="34" charset="0"/>
              <a:cs typeface="Aktiv Grotesk" panose="020B0504020202020204" pitchFamily="34" charset="0"/>
            </a:endParaRPr>
          </a:p>
          <a:p>
            <a:endParaRPr lang="en-US" sz="3600" b="1" dirty="0">
              <a:latin typeface="Aktiv Grotesk" panose="020B0504020202020204" pitchFamily="34" charset="0"/>
              <a:ea typeface="Aktiv Grotesk" panose="020B0504020202020204" pitchFamily="34" charset="0"/>
              <a:cs typeface="Aktiv Grotesk" panose="020B0504020202020204" pitchFamily="34" charset="0"/>
            </a:endParaRPr>
          </a:p>
          <a:p>
            <a:r>
              <a:rPr lang="en-US" sz="4400" dirty="0">
                <a:latin typeface="Aktiv Grotesk Light" panose="020B0404020202020204" pitchFamily="34" charset="0"/>
                <a:ea typeface="Aktiv Grotesk Light" panose="020B0404020202020204" pitchFamily="34" charset="0"/>
                <a:cs typeface="Aktiv Grotesk Light" panose="020B0404020202020204" pitchFamily="34" charset="0"/>
              </a:rPr>
              <a:t>BIOS SKYBLUE </a:t>
            </a:r>
            <a:r>
              <a:rPr lang="en-US" sz="4400" b="0" dirty="0">
                <a:latin typeface="Aktiv Grotesk Light" panose="020B0404020202020204" pitchFamily="34" charset="0"/>
                <a:ea typeface="Aktiv Grotesk Light" panose="020B0404020202020204" pitchFamily="34" charset="0"/>
                <a:cs typeface="Aktiv Grotesk Light" panose="020B0404020202020204" pitchFamily="34" charset="0"/>
              </a:rPr>
              <a:t>™</a:t>
            </a:r>
          </a:p>
          <a:p>
            <a:endParaRPr lang="en-US" sz="4400" dirty="0">
              <a:latin typeface="Aktiv Grotesk Light" panose="020B0404020202020204" pitchFamily="34" charset="0"/>
              <a:ea typeface="Aktiv Grotesk Light" panose="020B0404020202020204" pitchFamily="34" charset="0"/>
              <a:cs typeface="Aktiv Grotesk Light" panose="020B0404020202020204" pitchFamily="34" charset="0"/>
            </a:endParaRPr>
          </a:p>
          <a:p>
            <a:r>
              <a:rPr lang="en-US" sz="4400" dirty="0">
                <a:latin typeface="Aktiv Grotesk Light" panose="020B0404020202020204" pitchFamily="34" charset="0"/>
                <a:ea typeface="Aktiv Grotesk Light" panose="020B0404020202020204" pitchFamily="34" charset="0"/>
                <a:cs typeface="Aktiv Grotesk Light" panose="020B0404020202020204" pitchFamily="34" charset="0"/>
              </a:rPr>
              <a:t>BRIGHTER DAYS + DARKER NIGHTS</a:t>
            </a:r>
          </a:p>
          <a:p>
            <a:endParaRPr lang="en-US" sz="4400" dirty="0">
              <a:latin typeface="Aktiv Grotesk Thin" panose="020B0404020202020204" pitchFamily="34" charset="77"/>
              <a:ea typeface="Aktiv Grotesk" panose="020B0504020202020204" pitchFamily="34" charset="0"/>
              <a:cs typeface="Aktiv Grotesk Thin" panose="020B0404020202020204" pitchFamily="34" charset="77"/>
            </a:endParaRPr>
          </a:p>
          <a:p>
            <a:pPr marL="457200" indent="-457200">
              <a:buFont typeface="Arial" panose="020B0604020202020204" pitchFamily="34" charset="0"/>
              <a:buChar char="•"/>
            </a:pPr>
            <a:endParaRPr lang="en-US" sz="3200" dirty="0">
              <a:latin typeface="Aktiv Grotesk" panose="020B0504020202020204" pitchFamily="34" charset="0"/>
              <a:ea typeface="Aktiv Grotesk" panose="020B0504020202020204" pitchFamily="34" charset="0"/>
              <a:cs typeface="Aktiv Grotesk" panose="020B0504020202020204" pitchFamily="34" charset="0"/>
            </a:endParaRPr>
          </a:p>
          <a:p>
            <a:pPr marL="457200" indent="-457200">
              <a:buFont typeface="Arial" panose="020B0604020202020204" pitchFamily="34" charset="0"/>
              <a:buChar char="•"/>
            </a:pPr>
            <a:r>
              <a:rPr lang="en-US" sz="3200" dirty="0">
                <a:latin typeface="Aktiv Grotesk Ex Hair" panose="020B0304020203020204" pitchFamily="34" charset="0"/>
                <a:ea typeface="Aktiv Grotesk" panose="020B0504020202020204" pitchFamily="34" charset="0"/>
                <a:cs typeface="Aktiv Grotesk Ex Hair" panose="020B0304020203020204" pitchFamily="34" charset="0"/>
              </a:rPr>
              <a:t>Biology-first approach.</a:t>
            </a:r>
          </a:p>
          <a:p>
            <a:pPr marL="457200" indent="-457200">
              <a:buFont typeface="Arial" panose="020B0604020202020204" pitchFamily="34" charset="0"/>
              <a:buChar char="•"/>
            </a:pPr>
            <a:endParaRPr lang="en-US" sz="3200" dirty="0">
              <a:latin typeface="Aktiv Grotesk Ex Hair" panose="020B0304020203020204" pitchFamily="34" charset="0"/>
              <a:ea typeface="Aktiv Grotesk" panose="020B0504020202020204" pitchFamily="34" charset="0"/>
              <a:cs typeface="Aktiv Grotesk Ex Hair" panose="020B0304020203020204" pitchFamily="34" charset="0"/>
            </a:endParaRPr>
          </a:p>
          <a:p>
            <a:pPr marL="457200" indent="-457200">
              <a:buFont typeface="Arial" panose="020B0604020202020204" pitchFamily="34" charset="0"/>
              <a:buChar char="•"/>
            </a:pPr>
            <a:r>
              <a:rPr lang="en-US" sz="3200" dirty="0">
                <a:latin typeface="Aktiv Grotesk Ex Hair" panose="020B0304020203020204" pitchFamily="34" charset="0"/>
                <a:ea typeface="Aktiv Grotesk" panose="020B0504020202020204" pitchFamily="34" charset="0"/>
                <a:cs typeface="Aktiv Grotesk Ex Hair" panose="020B0304020203020204" pitchFamily="34" charset="0"/>
              </a:rPr>
              <a:t>Designed for true circadian response.</a:t>
            </a:r>
          </a:p>
          <a:p>
            <a:pPr marL="457200" indent="-457200">
              <a:buFont typeface="Arial" panose="020B0604020202020204" pitchFamily="34" charset="0"/>
              <a:buChar char="•"/>
            </a:pPr>
            <a:endParaRPr lang="en-US" sz="3200" dirty="0">
              <a:latin typeface="Aktiv Grotesk Ex Hair" panose="020B0304020203020204" pitchFamily="34" charset="0"/>
              <a:ea typeface="Aktiv Grotesk" panose="020B0504020202020204" pitchFamily="34" charset="0"/>
              <a:cs typeface="Aktiv Grotesk Ex Hair" panose="020B0304020203020204" pitchFamily="34" charset="0"/>
            </a:endParaRPr>
          </a:p>
          <a:p>
            <a:pPr marL="457200" indent="-457200">
              <a:buFont typeface="Arial" panose="020B0604020202020204" pitchFamily="34" charset="0"/>
              <a:buChar char="•"/>
            </a:pPr>
            <a:r>
              <a:rPr lang="en-US" sz="3200" dirty="0">
                <a:latin typeface="Aktiv Grotesk Ex Hair" panose="020B0304020203020204" pitchFamily="34" charset="0"/>
                <a:ea typeface="Aktiv Grotesk" panose="020B0504020202020204" pitchFamily="34" charset="0"/>
                <a:cs typeface="Aktiv Grotesk Ex Hair" panose="020B0304020203020204" pitchFamily="34" charset="0"/>
              </a:rPr>
              <a:t>Boosts mood, productivity, physical health,</a:t>
            </a:r>
          </a:p>
          <a:p>
            <a:r>
              <a:rPr lang="en-US" sz="3200" dirty="0">
                <a:latin typeface="Aktiv Grotesk Ex Hair" panose="020B0304020203020204" pitchFamily="34" charset="0"/>
                <a:ea typeface="Aktiv Grotesk" panose="020B0504020202020204" pitchFamily="34" charset="0"/>
                <a:cs typeface="Aktiv Grotesk Ex Hair" panose="020B0304020203020204" pitchFamily="34" charset="0"/>
              </a:rPr>
              <a:t>and promotes better sleep. </a:t>
            </a:r>
          </a:p>
          <a:p>
            <a:pPr marL="457200" indent="-457200">
              <a:buFont typeface="Arial" panose="020B0604020202020204" pitchFamily="34" charset="0"/>
              <a:buChar char="•"/>
            </a:pPr>
            <a:endParaRPr lang="en-US" sz="3200" dirty="0">
              <a:latin typeface="Aktiv Grotesk Ex Hair" panose="020B0304020203020204" pitchFamily="34" charset="0"/>
              <a:ea typeface="Aktiv Grotesk" panose="020B0504020202020204" pitchFamily="34" charset="0"/>
              <a:cs typeface="Aktiv Grotesk Ex Hair" panose="020B0304020203020204" pitchFamily="34" charset="0"/>
            </a:endParaRPr>
          </a:p>
          <a:p>
            <a:pPr marL="457200" indent="-457200">
              <a:buFont typeface="Arial" panose="020B0604020202020204" pitchFamily="34" charset="0"/>
              <a:buChar char="•"/>
            </a:pPr>
            <a:r>
              <a:rPr lang="en-US" sz="3200" dirty="0">
                <a:latin typeface="Aktiv Grotesk Ex Hair" panose="020B0304020203020204" pitchFamily="34" charset="0"/>
                <a:ea typeface="Aktiv Grotesk" panose="020B0504020202020204" pitchFamily="34" charset="0"/>
                <a:cs typeface="Aktiv Grotesk Ex Hair" panose="020B0304020203020204" pitchFamily="34" charset="0"/>
              </a:rPr>
              <a:t>Spectrally optimized light source provides visual comfort with 3000K to 4500K CCTs, color shift, and dimming capabilities.</a:t>
            </a:r>
          </a:p>
          <a:p>
            <a:endParaRPr lang="en-US" sz="3200" dirty="0">
              <a:latin typeface="Aktiv Grotesk Ex Hair" panose="020B0304020203020204" pitchFamily="34" charset="0"/>
              <a:ea typeface="Aktiv Grotesk" panose="020B0504020202020204" pitchFamily="34" charset="0"/>
              <a:cs typeface="Aktiv Grotesk Ex Hair" panose="020B0304020203020204" pitchFamily="34" charset="0"/>
            </a:endParaRPr>
          </a:p>
          <a:p>
            <a:pPr marL="457200" indent="-457200">
              <a:buFont typeface="Arial" panose="020B0604020202020204" pitchFamily="34" charset="0"/>
              <a:buChar char="•"/>
            </a:pPr>
            <a:r>
              <a:rPr lang="en-US" sz="3200" dirty="0">
                <a:latin typeface="Aktiv Grotesk Ex Hair" panose="020B0304020203020204" pitchFamily="34" charset="0"/>
                <a:ea typeface="Aktiv Grotesk" panose="020B0504020202020204" pitchFamily="34" charset="0"/>
                <a:cs typeface="Aktiv Grotesk Ex Hair" panose="020B0304020203020204" pitchFamily="34" charset="0"/>
              </a:rPr>
              <a:t>Meets WELL Building standards. </a:t>
            </a:r>
          </a:p>
          <a:p>
            <a:pPr marL="457200" indent="-457200">
              <a:buFont typeface="Arial" panose="020B0604020202020204" pitchFamily="34" charset="0"/>
              <a:buChar char="•"/>
            </a:pPr>
            <a:endParaRPr lang="en-US" sz="32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endParaRPr lang="en-US" sz="3200" dirty="0">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216780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1F0B6B48-36EF-402D-9FFE-72CC324E21DC}"/>
              </a:ext>
            </a:extLst>
          </p:cNvPr>
          <p:cNvSpPr/>
          <p:nvPr/>
        </p:nvSpPr>
        <p:spPr>
          <a:xfrm>
            <a:off x="3048000" y="5794986"/>
            <a:ext cx="18288000" cy="4584224"/>
          </a:xfrm>
          <a:prstGeom prst="rect">
            <a:avLst/>
          </a:prstGeom>
          <a:blipFill>
            <a:blip r:embed="rId3" cstate="print">
              <a:extLst>
                <a:ext uri="{BEBA8EAE-BF5A-486C-A8C5-ECC9F3942E4B}">
                  <a14:imgProps xmlns:a14="http://schemas.microsoft.com/office/drawing/2010/main">
                    <a14:imgLayer r:embed="rId4">
                      <a14:imgEffect>
                        <a14:saturation sat="8000"/>
                      </a14:imgEffect>
                      <a14:imgEffect>
                        <a14:brightnessContrast bright="22000"/>
                      </a14:imgEffect>
                    </a14:imgLayer>
                  </a14:imgProps>
                </a:ext>
              </a:extLst>
            </a:blip>
            <a:stretch>
              <a:fillRect/>
            </a:stretch>
          </a:blipFill>
        </p:spPr>
        <p:txBody>
          <a:bodyPr wrap="square" lIns="0" tIns="0" rIns="0" bIns="0" rtlCol="0"/>
          <a:lstStyle/>
          <a:p>
            <a:pPr algn="l" defTabSz="1828800" hangingPunct="1">
              <a:defRPr/>
            </a:pPr>
            <a:endParaRPr sz="3600" b="0" kern="1200" dirty="0">
              <a:solidFill>
                <a:prstClr val="black"/>
              </a:solidFill>
              <a:latin typeface="Calibri"/>
              <a:ea typeface="+mn-ea"/>
              <a:cs typeface="+mn-cs"/>
            </a:endParaRPr>
          </a:p>
        </p:txBody>
      </p:sp>
      <p:sp>
        <p:nvSpPr>
          <p:cNvPr id="21" name="object 10">
            <a:extLst>
              <a:ext uri="{FF2B5EF4-FFF2-40B4-BE49-F238E27FC236}">
                <a16:creationId xmlns:a16="http://schemas.microsoft.com/office/drawing/2014/main" id="{05AF82BE-AB78-4A50-B4CD-DBAC7B2746B4}"/>
              </a:ext>
            </a:extLst>
          </p:cNvPr>
          <p:cNvSpPr/>
          <p:nvPr/>
        </p:nvSpPr>
        <p:spPr>
          <a:xfrm>
            <a:off x="4489423" y="7236193"/>
            <a:ext cx="16990955" cy="3143017"/>
          </a:xfrm>
          <a:prstGeom prst="rect">
            <a:avLst/>
          </a:prstGeom>
          <a: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tretch>
              <a:fillRect/>
            </a:stretch>
          </a:blipFill>
        </p:spPr>
        <p:txBody>
          <a:bodyPr wrap="square" lIns="0" tIns="0" rIns="0" bIns="0" rtlCol="0"/>
          <a:lstStyle/>
          <a:p>
            <a:endParaRPr sz="6000" dirty="0"/>
          </a:p>
        </p:txBody>
      </p:sp>
      <p:sp>
        <p:nvSpPr>
          <p:cNvPr id="3" name="Text Placeholder 9">
            <a:extLst>
              <a:ext uri="{FF2B5EF4-FFF2-40B4-BE49-F238E27FC236}">
                <a16:creationId xmlns:a16="http://schemas.microsoft.com/office/drawing/2014/main" id="{6B68A262-1194-43F0-9363-AABEFE1754D8}"/>
              </a:ext>
            </a:extLst>
          </p:cNvPr>
          <p:cNvSpPr>
            <a:spLocks noGrp="1"/>
          </p:cNvSpPr>
          <p:nvPr>
            <p:ph type="body" sz="quarter" idx="13"/>
          </p:nvPr>
        </p:nvSpPr>
        <p:spPr>
          <a:xfrm>
            <a:off x="1219199" y="766890"/>
            <a:ext cx="18151152" cy="730250"/>
          </a:xfrm>
        </p:spPr>
        <p:txBody>
          <a:bodyPr/>
          <a:lstStyle/>
          <a:p>
            <a:r>
              <a:rPr lang="en-US" dirty="0">
                <a:solidFill>
                  <a:schemeClr val="tx1"/>
                </a:solidFill>
                <a:latin typeface="Aktiv Grotesk Ex Light" panose="020B0404020203020204" pitchFamily="34" charset="0"/>
                <a:ea typeface="Aktiv Grotesk Light" panose="020B0404020202020204" pitchFamily="34" charset="0"/>
                <a:cs typeface="Aktiv Grotesk Ex Light" panose="020B0404020203020204" pitchFamily="34" charset="0"/>
                <a:sym typeface="Helvetica Neue"/>
              </a:rPr>
              <a:t>490 nanometers</a:t>
            </a:r>
          </a:p>
          <a:p>
            <a:r>
              <a:rPr lang="en-US" sz="4000" b="1" dirty="0">
                <a:latin typeface="Aktiv Grotesk Ex"/>
                <a:cs typeface="Aktiv Grotesk Ex"/>
                <a:sym typeface="Aktiv Grotesk Ex"/>
              </a:rPr>
              <a:t>Circadian Response with BIOS SkyBlue technology</a:t>
            </a:r>
          </a:p>
          <a:p>
            <a:endParaRPr lang="en-US" dirty="0"/>
          </a:p>
        </p:txBody>
      </p:sp>
      <p:grpSp>
        <p:nvGrpSpPr>
          <p:cNvPr id="7" name="Group 6">
            <a:extLst>
              <a:ext uri="{FF2B5EF4-FFF2-40B4-BE49-F238E27FC236}">
                <a16:creationId xmlns:a16="http://schemas.microsoft.com/office/drawing/2014/main" id="{85770714-DC74-41EC-83E4-413D59C073CA}"/>
              </a:ext>
            </a:extLst>
          </p:cNvPr>
          <p:cNvGrpSpPr/>
          <p:nvPr/>
        </p:nvGrpSpPr>
        <p:grpSpPr>
          <a:xfrm>
            <a:off x="2129845" y="10056830"/>
            <a:ext cx="19976729" cy="917515"/>
            <a:chOff x="2129845" y="10056830"/>
            <a:chExt cx="19976729" cy="917515"/>
          </a:xfrm>
        </p:grpSpPr>
        <p:sp>
          <p:nvSpPr>
            <p:cNvPr id="8" name="TextBox 7">
              <a:extLst>
                <a:ext uri="{FF2B5EF4-FFF2-40B4-BE49-F238E27FC236}">
                  <a16:creationId xmlns:a16="http://schemas.microsoft.com/office/drawing/2014/main" id="{BE178EEF-7C23-4963-98CD-D4FBFC79879F}"/>
                </a:ext>
              </a:extLst>
            </p:cNvPr>
            <p:cNvSpPr txBox="1"/>
            <p:nvPr/>
          </p:nvSpPr>
          <p:spPr>
            <a:xfrm>
              <a:off x="2129845" y="10572690"/>
              <a:ext cx="1836310" cy="400110"/>
            </a:xfrm>
            <a:prstGeom prst="rect">
              <a:avLst/>
            </a:prstGeom>
            <a:noFill/>
          </p:spPr>
          <p:txBody>
            <a:bodyPr wrap="square" rtlCol="0">
              <a:spAutoFit/>
            </a:bodyPr>
            <a:lstStyle/>
            <a:p>
              <a:r>
                <a:rPr lang="en-US" sz="2000"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380nm</a:t>
              </a:r>
            </a:p>
          </p:txBody>
        </p:sp>
        <p:grpSp>
          <p:nvGrpSpPr>
            <p:cNvPr id="10" name="Group 9">
              <a:extLst>
                <a:ext uri="{FF2B5EF4-FFF2-40B4-BE49-F238E27FC236}">
                  <a16:creationId xmlns:a16="http://schemas.microsoft.com/office/drawing/2014/main" id="{8AE5A103-41CD-4776-B50E-38A3CEC8E017}"/>
                </a:ext>
              </a:extLst>
            </p:cNvPr>
            <p:cNvGrpSpPr/>
            <p:nvPr/>
          </p:nvGrpSpPr>
          <p:grpSpPr>
            <a:xfrm>
              <a:off x="3048000" y="10056830"/>
              <a:ext cx="19058574" cy="917515"/>
              <a:chOff x="3048000" y="10056830"/>
              <a:chExt cx="19058574" cy="917515"/>
            </a:xfrm>
          </p:grpSpPr>
          <p:cxnSp>
            <p:nvCxnSpPr>
              <p:cNvPr id="11" name="Straight Connector 10">
                <a:extLst>
                  <a:ext uri="{FF2B5EF4-FFF2-40B4-BE49-F238E27FC236}">
                    <a16:creationId xmlns:a16="http://schemas.microsoft.com/office/drawing/2014/main" id="{2EC5E431-466A-469B-B13E-CAE060999835}"/>
                  </a:ext>
                </a:extLst>
              </p:cNvPr>
              <p:cNvCxnSpPr>
                <a:cxnSpLocks/>
              </p:cNvCxnSpPr>
              <p:nvPr/>
            </p:nvCxnSpPr>
            <p:spPr>
              <a:xfrm>
                <a:off x="3048000" y="10386248"/>
                <a:ext cx="182882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322596-BA6D-4C30-94D6-7D89B1FBC811}"/>
                  </a:ext>
                </a:extLst>
              </p:cNvPr>
              <p:cNvCxnSpPr/>
              <p:nvPr/>
            </p:nvCxnSpPr>
            <p:spPr>
              <a:xfrm>
                <a:off x="3082505" y="10056830"/>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D6C67AF-64BC-494E-934D-6BAD5917FCFB}"/>
                  </a:ext>
                </a:extLst>
              </p:cNvPr>
              <p:cNvCxnSpPr>
                <a:cxnSpLocks/>
              </p:cNvCxnSpPr>
              <p:nvPr/>
            </p:nvCxnSpPr>
            <p:spPr>
              <a:xfrm>
                <a:off x="21318747" y="10077354"/>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00ECC9-1735-4B2B-AAF4-69F43CE4C67D}"/>
                  </a:ext>
                </a:extLst>
              </p:cNvPr>
              <p:cNvSpPr txBox="1"/>
              <p:nvPr/>
            </p:nvSpPr>
            <p:spPr>
              <a:xfrm>
                <a:off x="20270264" y="10572690"/>
                <a:ext cx="1836310" cy="400110"/>
              </a:xfrm>
              <a:prstGeom prst="rect">
                <a:avLst/>
              </a:prstGeom>
              <a:noFill/>
            </p:spPr>
            <p:txBody>
              <a:bodyPr wrap="square" rtlCol="0">
                <a:spAutoFit/>
              </a:bodyPr>
              <a:lstStyle/>
              <a:p>
                <a:r>
                  <a:rPr lang="en-US" sz="2000"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760nm</a:t>
                </a:r>
              </a:p>
            </p:txBody>
          </p:sp>
          <p:sp>
            <p:nvSpPr>
              <p:cNvPr id="16" name="TextBox 15">
                <a:extLst>
                  <a:ext uri="{FF2B5EF4-FFF2-40B4-BE49-F238E27FC236}">
                    <a16:creationId xmlns:a16="http://schemas.microsoft.com/office/drawing/2014/main" id="{FD495B01-9F88-4DC1-B9AD-D437FA4FF7C8}"/>
                  </a:ext>
                </a:extLst>
              </p:cNvPr>
              <p:cNvSpPr txBox="1"/>
              <p:nvPr/>
            </p:nvSpPr>
            <p:spPr>
              <a:xfrm>
                <a:off x="15298574" y="10574235"/>
                <a:ext cx="1836310" cy="400110"/>
              </a:xfrm>
              <a:prstGeom prst="rect">
                <a:avLst/>
              </a:prstGeom>
              <a:noFill/>
            </p:spPr>
            <p:txBody>
              <a:bodyPr wrap="square" rtlCol="0">
                <a:spAutoFit/>
              </a:bodyPr>
              <a:lstStyle/>
              <a:p>
                <a:r>
                  <a:rPr lang="en-US" sz="2000"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660nm</a:t>
                </a:r>
              </a:p>
            </p:txBody>
          </p:sp>
          <p:sp>
            <p:nvSpPr>
              <p:cNvPr id="17" name="TextBox 16">
                <a:extLst>
                  <a:ext uri="{FF2B5EF4-FFF2-40B4-BE49-F238E27FC236}">
                    <a16:creationId xmlns:a16="http://schemas.microsoft.com/office/drawing/2014/main" id="{9F6B99CC-4004-4821-B5EE-86BCB9036D0A}"/>
                  </a:ext>
                </a:extLst>
              </p:cNvPr>
              <p:cNvSpPr txBox="1"/>
              <p:nvPr/>
            </p:nvSpPr>
            <p:spPr>
              <a:xfrm>
                <a:off x="10281899" y="10570895"/>
                <a:ext cx="1836310" cy="400110"/>
              </a:xfrm>
              <a:prstGeom prst="rect">
                <a:avLst/>
              </a:prstGeom>
              <a:noFill/>
            </p:spPr>
            <p:txBody>
              <a:bodyPr wrap="square" rtlCol="0">
                <a:spAutoFit/>
              </a:bodyPr>
              <a:lstStyle/>
              <a:p>
                <a:r>
                  <a:rPr lang="en-US" sz="2000"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555nm</a:t>
                </a:r>
              </a:p>
            </p:txBody>
          </p:sp>
          <p:sp>
            <p:nvSpPr>
              <p:cNvPr id="18" name="TextBox 17">
                <a:extLst>
                  <a:ext uri="{FF2B5EF4-FFF2-40B4-BE49-F238E27FC236}">
                    <a16:creationId xmlns:a16="http://schemas.microsoft.com/office/drawing/2014/main" id="{FAB98C64-2EB3-48EA-8C54-6FD7A6A647ED}"/>
                  </a:ext>
                </a:extLst>
              </p:cNvPr>
              <p:cNvSpPr txBox="1"/>
              <p:nvPr/>
            </p:nvSpPr>
            <p:spPr>
              <a:xfrm>
                <a:off x="7029922" y="10574235"/>
                <a:ext cx="1836310" cy="400110"/>
              </a:xfrm>
              <a:prstGeom prst="rect">
                <a:avLst/>
              </a:prstGeom>
              <a:noFill/>
            </p:spPr>
            <p:txBody>
              <a:bodyPr wrap="square" rtlCol="0">
                <a:spAutoFit/>
              </a:bodyPr>
              <a:lstStyle/>
              <a:p>
                <a:r>
                  <a:rPr lang="en-US" sz="2000"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490nm</a:t>
                </a:r>
              </a:p>
            </p:txBody>
          </p:sp>
          <p:cxnSp>
            <p:nvCxnSpPr>
              <p:cNvPr id="19" name="Straight Connector 18">
                <a:extLst>
                  <a:ext uri="{FF2B5EF4-FFF2-40B4-BE49-F238E27FC236}">
                    <a16:creationId xmlns:a16="http://schemas.microsoft.com/office/drawing/2014/main" id="{F5843E62-CF49-4BD0-92CB-34B7CCAF414C}"/>
                  </a:ext>
                </a:extLst>
              </p:cNvPr>
              <p:cNvCxnSpPr>
                <a:cxnSpLocks/>
              </p:cNvCxnSpPr>
              <p:nvPr/>
            </p:nvCxnSpPr>
            <p:spPr>
              <a:xfrm>
                <a:off x="16216729" y="10077354"/>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5155CA-BBF2-4D39-8079-3A30B700B267}"/>
                  </a:ext>
                </a:extLst>
              </p:cNvPr>
              <p:cNvCxnSpPr>
                <a:cxnSpLocks/>
              </p:cNvCxnSpPr>
              <p:nvPr/>
            </p:nvCxnSpPr>
            <p:spPr>
              <a:xfrm>
                <a:off x="11228516" y="10077354"/>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F2A4A4-9BB9-49B4-A364-E628CC2F9D8D}"/>
                  </a:ext>
                </a:extLst>
              </p:cNvPr>
              <p:cNvCxnSpPr>
                <a:cxnSpLocks/>
              </p:cNvCxnSpPr>
              <p:nvPr/>
            </p:nvCxnSpPr>
            <p:spPr>
              <a:xfrm>
                <a:off x="7931143" y="10147063"/>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object 4">
            <a:extLst>
              <a:ext uri="{FF2B5EF4-FFF2-40B4-BE49-F238E27FC236}">
                <a16:creationId xmlns:a16="http://schemas.microsoft.com/office/drawing/2014/main" id="{AD4A4473-6AA9-4652-9664-6EE64205429A}"/>
              </a:ext>
            </a:extLst>
          </p:cNvPr>
          <p:cNvSpPr/>
          <p:nvPr/>
        </p:nvSpPr>
        <p:spPr>
          <a:xfrm>
            <a:off x="3231462" y="5842326"/>
            <a:ext cx="10479558" cy="4536884"/>
          </a:xfrm>
          <a:prstGeom prst="rect">
            <a:avLst/>
          </a:prstGeom>
          <a:blipFill>
            <a:blip r:embed="rId7" cstate="print">
              <a:alphaModFix amt="50000"/>
              <a:extLst>
                <a:ext uri="{BEBA8EAE-BF5A-486C-A8C5-ECC9F3942E4B}">
                  <a14:imgProps xmlns:a14="http://schemas.microsoft.com/office/drawing/2010/main">
                    <a14:imgLayer r:embed="rId8">
                      <a14:imgEffect>
                        <a14:brightnessContrast bright="20000"/>
                      </a14:imgEffect>
                    </a14:imgLayer>
                  </a14:imgProps>
                </a:ext>
              </a:extLst>
            </a:blip>
            <a:stretch>
              <a:fillRect/>
            </a:stretch>
          </a:blipFill>
        </p:spPr>
        <p:txBody>
          <a:bodyPr wrap="square" lIns="0" tIns="0" rIns="0" bIns="0" rtlCol="0"/>
          <a:lstStyle/>
          <a:p>
            <a:endParaRPr sz="6000" dirty="0"/>
          </a:p>
        </p:txBody>
      </p:sp>
      <p:sp>
        <p:nvSpPr>
          <p:cNvPr id="24" name="Arrow: Down 23">
            <a:extLst>
              <a:ext uri="{FF2B5EF4-FFF2-40B4-BE49-F238E27FC236}">
                <a16:creationId xmlns:a16="http://schemas.microsoft.com/office/drawing/2014/main" id="{0B7097C9-BAFB-4B69-BFD9-9B6E44E70D90}"/>
              </a:ext>
            </a:extLst>
          </p:cNvPr>
          <p:cNvSpPr/>
          <p:nvPr/>
        </p:nvSpPr>
        <p:spPr>
          <a:xfrm>
            <a:off x="7697144" y="4553845"/>
            <a:ext cx="624644" cy="1142775"/>
          </a:xfrm>
          <a:prstGeom prst="downArrow">
            <a:avLst/>
          </a:prstGeom>
          <a:solidFill>
            <a:srgbClr val="44C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14">
            <a:extLst>
              <a:ext uri="{FF2B5EF4-FFF2-40B4-BE49-F238E27FC236}">
                <a16:creationId xmlns:a16="http://schemas.microsoft.com/office/drawing/2014/main" id="{5518CE45-54AD-4234-8313-CA9C87DE9358}"/>
              </a:ext>
            </a:extLst>
          </p:cNvPr>
          <p:cNvSpPr txBox="1">
            <a:spLocks/>
          </p:cNvSpPr>
          <p:nvPr/>
        </p:nvSpPr>
        <p:spPr>
          <a:xfrm>
            <a:off x="5347685" y="3429790"/>
            <a:ext cx="5200783" cy="990015"/>
          </a:xfrm>
          <a:prstGeom prst="rect">
            <a:avLst/>
          </a:prstGeom>
        </p:spPr>
        <p:txBody>
          <a:bodyPr vert="horz" wrap="square" lIns="0" tIns="1270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400" marR="10160" algn="ctr">
              <a:lnSpc>
                <a:spcPct val="100000"/>
              </a:lnSpc>
              <a:spcBef>
                <a:spcPts val="0"/>
              </a:spcBef>
            </a:pPr>
            <a:r>
              <a:rPr lang="en-US" sz="3200" b="0" spc="-70" dirty="0">
                <a:latin typeface="Aktiv Grotesk" panose="020B0504020202020204" pitchFamily="34" charset="0"/>
                <a:ea typeface="Aktiv Grotesk" panose="020B0504020202020204" pitchFamily="34" charset="0"/>
                <a:cs typeface="Aktiv Grotesk" panose="020B0504020202020204" pitchFamily="34" charset="0"/>
              </a:rPr>
              <a:t>Melanopsin</a:t>
            </a:r>
          </a:p>
          <a:p>
            <a:pPr marL="25400" marR="10160" algn="ctr">
              <a:lnSpc>
                <a:spcPct val="100000"/>
              </a:lnSpc>
              <a:spcBef>
                <a:spcPts val="0"/>
              </a:spcBef>
            </a:pPr>
            <a:r>
              <a:rPr lang="en-US" sz="2400" b="0" spc="-70" dirty="0">
                <a:latin typeface="Aktiv Grotesk" panose="020B0504020202020204" pitchFamily="34" charset="0"/>
                <a:ea typeface="Aktiv Grotesk" panose="020B0504020202020204" pitchFamily="34" charset="0"/>
                <a:cs typeface="Aktiv Grotesk" panose="020B0504020202020204" pitchFamily="34" charset="0"/>
              </a:rPr>
              <a:t>(Newly Discovered Photoreceptor)</a:t>
            </a:r>
          </a:p>
        </p:txBody>
      </p:sp>
      <p:sp>
        <p:nvSpPr>
          <p:cNvPr id="28" name="Arrow: Down 27">
            <a:extLst>
              <a:ext uri="{FF2B5EF4-FFF2-40B4-BE49-F238E27FC236}">
                <a16:creationId xmlns:a16="http://schemas.microsoft.com/office/drawing/2014/main" id="{9969D235-3719-46D7-8ED2-A1941CE1AE71}"/>
              </a:ext>
            </a:extLst>
          </p:cNvPr>
          <p:cNvSpPr/>
          <p:nvPr/>
        </p:nvSpPr>
        <p:spPr>
          <a:xfrm>
            <a:off x="13086376" y="5922870"/>
            <a:ext cx="624644" cy="114277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bject 14">
            <a:extLst>
              <a:ext uri="{FF2B5EF4-FFF2-40B4-BE49-F238E27FC236}">
                <a16:creationId xmlns:a16="http://schemas.microsoft.com/office/drawing/2014/main" id="{5ED4925A-B3DD-4A7A-AFA2-B3EA008086CF}"/>
              </a:ext>
            </a:extLst>
          </p:cNvPr>
          <p:cNvSpPr txBox="1">
            <a:spLocks/>
          </p:cNvSpPr>
          <p:nvPr/>
        </p:nvSpPr>
        <p:spPr>
          <a:xfrm>
            <a:off x="10736917" y="5134713"/>
            <a:ext cx="5200783" cy="620683"/>
          </a:xfrm>
          <a:prstGeom prst="rect">
            <a:avLst/>
          </a:prstGeom>
        </p:spPr>
        <p:txBody>
          <a:bodyPr vert="horz" wrap="square" lIns="0" tIns="1270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400" marR="10160" algn="ctr">
              <a:lnSpc>
                <a:spcPct val="100000"/>
              </a:lnSpc>
              <a:spcBef>
                <a:spcPts val="0"/>
              </a:spcBef>
            </a:pPr>
            <a:r>
              <a:rPr lang="en-US" sz="3200" b="0" spc="-70" dirty="0">
                <a:latin typeface="Aktiv Grotesk" panose="020B0504020202020204" pitchFamily="34" charset="0"/>
                <a:ea typeface="Aktiv Grotesk" panose="020B0504020202020204" pitchFamily="34" charset="0"/>
                <a:cs typeface="Aktiv Grotesk" panose="020B0504020202020204" pitchFamily="34" charset="0"/>
              </a:rPr>
              <a:t>Traditional LED</a:t>
            </a:r>
          </a:p>
        </p:txBody>
      </p:sp>
      <p:sp>
        <p:nvSpPr>
          <p:cNvPr id="25" name="Rectangle 24">
            <a:extLst>
              <a:ext uri="{FF2B5EF4-FFF2-40B4-BE49-F238E27FC236}">
                <a16:creationId xmlns:a16="http://schemas.microsoft.com/office/drawing/2014/main" id="{513CBF09-61D6-4566-ADCB-47C4E88B1EB3}"/>
              </a:ext>
            </a:extLst>
          </p:cNvPr>
          <p:cNvSpPr/>
          <p:nvPr/>
        </p:nvSpPr>
        <p:spPr>
          <a:xfrm>
            <a:off x="21824830" y="12370279"/>
            <a:ext cx="2087593" cy="1022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E73396D-3E6B-27C6-144E-B662D776E5E5}"/>
              </a:ext>
            </a:extLst>
          </p:cNvPr>
          <p:cNvSpPr txBox="1"/>
          <p:nvPr/>
        </p:nvSpPr>
        <p:spPr>
          <a:xfrm>
            <a:off x="2944378" y="11595209"/>
            <a:ext cx="18471723" cy="646331"/>
          </a:xfrm>
          <a:prstGeom prst="rect">
            <a:avLst/>
          </a:prstGeom>
          <a:noFill/>
        </p:spPr>
        <p:txBody>
          <a:bodyPr wrap="none" rtlCol="0">
            <a:spAutoFit/>
          </a:bodyPr>
          <a:lstStyle/>
          <a:p>
            <a:r>
              <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rPr>
              <a:t>Color tuning and traditional LEDs are designed for visual comfort, not biological impact.</a:t>
            </a:r>
          </a:p>
        </p:txBody>
      </p:sp>
      <p:pic>
        <p:nvPicPr>
          <p:cNvPr id="32" name="Image" descr="Image">
            <a:extLst>
              <a:ext uri="{FF2B5EF4-FFF2-40B4-BE49-F238E27FC236}">
                <a16:creationId xmlns:a16="http://schemas.microsoft.com/office/drawing/2014/main" id="{12213989-9EAA-414B-7C84-AD83815E4B9F}"/>
              </a:ext>
            </a:extLst>
          </p:cNvPr>
          <p:cNvPicPr>
            <a:picLocks noChangeAspect="1"/>
          </p:cNvPicPr>
          <p:nvPr/>
        </p:nvPicPr>
        <p:blipFill>
          <a:blip r:embed="rId9"/>
          <a:stretch>
            <a:fillRect/>
          </a:stretch>
        </p:blipFill>
        <p:spPr>
          <a:xfrm>
            <a:off x="22699030" y="12446423"/>
            <a:ext cx="1017566" cy="457200"/>
          </a:xfrm>
          <a:prstGeom prst="rect">
            <a:avLst/>
          </a:prstGeom>
          <a:ln w="12700">
            <a:miter lim="400000"/>
          </a:ln>
        </p:spPr>
      </p:pic>
    </p:spTree>
    <p:extLst>
      <p:ext uri="{BB962C8B-B14F-4D97-AF65-F5344CB8AC3E}">
        <p14:creationId xmlns:p14="http://schemas.microsoft.com/office/powerpoint/2010/main" val="323234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1B53BB30-B97D-EE05-C7B2-3651BA0488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5" t="4127" r="2500" b="60635"/>
          <a:stretch/>
        </p:blipFill>
        <p:spPr>
          <a:xfrm>
            <a:off x="216103" y="1622501"/>
            <a:ext cx="23763636" cy="6569772"/>
          </a:xfrm>
          <a:prstGeom prst="rect">
            <a:avLst/>
          </a:prstGeom>
        </p:spPr>
      </p:pic>
      <p:sp>
        <p:nvSpPr>
          <p:cNvPr id="6" name="Text Placeholder 2">
            <a:extLst>
              <a:ext uri="{FF2B5EF4-FFF2-40B4-BE49-F238E27FC236}">
                <a16:creationId xmlns:a16="http://schemas.microsoft.com/office/drawing/2014/main" id="{7E788B8F-C338-29C5-36A7-57763AAEED7C}"/>
              </a:ext>
            </a:extLst>
          </p:cNvPr>
          <p:cNvSpPr txBox="1">
            <a:spLocks/>
          </p:cNvSpPr>
          <p:nvPr/>
        </p:nvSpPr>
        <p:spPr>
          <a:xfrm>
            <a:off x="1219198" y="766890"/>
            <a:ext cx="14848115" cy="730250"/>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000" dirty="0">
                <a:latin typeface="Aktiv Grotesk Ex Light" panose="020B0404020203020204" pitchFamily="34" charset="0"/>
                <a:ea typeface="Aktiv Grotesk Light" panose="020B0404020202020204" pitchFamily="34" charset="0"/>
                <a:cs typeface="Aktiv Grotesk Ex Light" panose="020B0404020203020204" pitchFamily="34" charset="0"/>
              </a:rPr>
              <a:t>BIOS SkyBlueTechnology</a:t>
            </a:r>
          </a:p>
        </p:txBody>
      </p:sp>
      <p:pic>
        <p:nvPicPr>
          <p:cNvPr id="18" name="Picture 17" descr="Shape&#10;&#10;Description automatically generated with medium confidence">
            <a:extLst>
              <a:ext uri="{FF2B5EF4-FFF2-40B4-BE49-F238E27FC236}">
                <a16:creationId xmlns:a16="http://schemas.microsoft.com/office/drawing/2014/main" id="{95FC44D2-963B-B2C8-ED9F-0FAE2E8AA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7313" y="8154523"/>
            <a:ext cx="6460443" cy="4968547"/>
          </a:xfrm>
          <a:prstGeom prst="rect">
            <a:avLst/>
          </a:prstGeom>
        </p:spPr>
      </p:pic>
      <p:sp>
        <p:nvSpPr>
          <p:cNvPr id="23" name="TextBox 22">
            <a:extLst>
              <a:ext uri="{FF2B5EF4-FFF2-40B4-BE49-F238E27FC236}">
                <a16:creationId xmlns:a16="http://schemas.microsoft.com/office/drawing/2014/main" id="{736FD505-A127-747C-674A-89BD72845C34}"/>
              </a:ext>
            </a:extLst>
          </p:cNvPr>
          <p:cNvSpPr txBox="1"/>
          <p:nvPr/>
        </p:nvSpPr>
        <p:spPr>
          <a:xfrm>
            <a:off x="3703465" y="8274802"/>
            <a:ext cx="10565713" cy="5078313"/>
          </a:xfrm>
          <a:prstGeom prst="rect">
            <a:avLst/>
          </a:prstGeom>
          <a:noFill/>
        </p:spPr>
        <p:txBody>
          <a:bodyPr wrap="none" rtlCol="0">
            <a:spAutoFit/>
          </a:bodyPr>
          <a:lstStyle/>
          <a:p>
            <a:pPr algn="l"/>
            <a:r>
              <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rPr>
              <a:t>Creates a clear 490 nm circadian daytime stimulus.</a:t>
            </a:r>
          </a:p>
          <a:p>
            <a:pPr marL="571500" lvl="1" indent="-571500" algn="l">
              <a:buFont typeface="Courier New" panose="02070309020205020404" pitchFamily="49" charset="0"/>
              <a:buChar char="o"/>
            </a:pPr>
            <a:r>
              <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rPr>
              <a:t>High photopic lux</a:t>
            </a:r>
          </a:p>
          <a:p>
            <a:pPr marL="571500" lvl="1" indent="-571500" algn="l">
              <a:buFont typeface="Courier New" panose="02070309020205020404" pitchFamily="49" charset="0"/>
              <a:buChar char="o"/>
            </a:pPr>
            <a:r>
              <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rPr>
              <a:t>High vertical lux</a:t>
            </a:r>
          </a:p>
          <a:p>
            <a:pPr marL="571500" lvl="1" indent="-571500" algn="l">
              <a:buFont typeface="Courier New" panose="02070309020205020404" pitchFamily="49" charset="0"/>
              <a:buChar char="o"/>
            </a:pPr>
            <a:r>
              <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rPr>
              <a:t>Melanopic-rich spectrum</a:t>
            </a:r>
          </a:p>
          <a:p>
            <a:pPr algn="l"/>
            <a:endPar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endParaRPr>
          </a:p>
          <a:p>
            <a:pPr algn="l"/>
            <a:r>
              <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rPr>
              <a:t>Removes SkyBlue to signal evening and nighttime.</a:t>
            </a:r>
          </a:p>
          <a:p>
            <a:pPr algn="l"/>
            <a:endPar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endParaRPr>
          </a:p>
          <a:p>
            <a:pPr algn="l"/>
            <a:r>
              <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rPr>
              <a:t>Simple single or two-channel controls. </a:t>
            </a:r>
          </a:p>
          <a:p>
            <a:endPar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Tree>
    <p:extLst>
      <p:ext uri="{BB962C8B-B14F-4D97-AF65-F5344CB8AC3E}">
        <p14:creationId xmlns:p14="http://schemas.microsoft.com/office/powerpoint/2010/main" val="415279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2">
            <a:extLst>
              <a:ext uri="{FF2B5EF4-FFF2-40B4-BE49-F238E27FC236}">
                <a16:creationId xmlns:a16="http://schemas.microsoft.com/office/drawing/2014/main" id="{B7CF62BA-A1F2-4301-9B20-0066106934D9}"/>
              </a:ext>
            </a:extLst>
          </p:cNvPr>
          <p:cNvSpPr>
            <a:spLocks noGrp="1"/>
          </p:cNvSpPr>
          <p:nvPr>
            <p:ph type="body" sz="quarter" idx="13"/>
          </p:nvPr>
        </p:nvSpPr>
        <p:spPr>
          <a:xfrm>
            <a:off x="1219199" y="766890"/>
            <a:ext cx="11963400" cy="730250"/>
          </a:xfrm>
        </p:spPr>
        <p:txBody>
          <a:bodyPr/>
          <a:lstStyle/>
          <a:p>
            <a:r>
              <a:rPr lang="en-US" dirty="0"/>
              <a:t>What is Melanopic Ratio?</a:t>
            </a:r>
          </a:p>
        </p:txBody>
      </p:sp>
      <p:sp>
        <p:nvSpPr>
          <p:cNvPr id="41" name="Text Placeholder 3">
            <a:extLst>
              <a:ext uri="{FF2B5EF4-FFF2-40B4-BE49-F238E27FC236}">
                <a16:creationId xmlns:a16="http://schemas.microsoft.com/office/drawing/2014/main" id="{E1C5DEE2-097D-4F66-B096-CDAB65EB8B82}"/>
              </a:ext>
            </a:extLst>
          </p:cNvPr>
          <p:cNvSpPr>
            <a:spLocks noGrp="1"/>
          </p:cNvSpPr>
          <p:nvPr>
            <p:ph type="body" sz="quarter" idx="14"/>
          </p:nvPr>
        </p:nvSpPr>
        <p:spPr>
          <a:xfrm>
            <a:off x="1219199" y="1697319"/>
            <a:ext cx="13319591" cy="730250"/>
          </a:xfrm>
        </p:spPr>
        <p:txBody>
          <a:bodyPr/>
          <a:lstStyle/>
          <a:p>
            <a:r>
              <a:rPr lang="en-US" dirty="0"/>
              <a:t>Melanopic to Photopic Ratio </a:t>
            </a:r>
          </a:p>
        </p:txBody>
      </p:sp>
      <p:sp>
        <p:nvSpPr>
          <p:cNvPr id="42" name="Text Placeholder 13">
            <a:extLst>
              <a:ext uri="{FF2B5EF4-FFF2-40B4-BE49-F238E27FC236}">
                <a16:creationId xmlns:a16="http://schemas.microsoft.com/office/drawing/2014/main" id="{57BFAA89-0D18-4F27-99C5-4B903D9E79BA}"/>
              </a:ext>
            </a:extLst>
          </p:cNvPr>
          <p:cNvSpPr>
            <a:spLocks noGrp="1"/>
          </p:cNvSpPr>
          <p:nvPr>
            <p:ph type="body" sz="quarter" idx="16"/>
          </p:nvPr>
        </p:nvSpPr>
        <p:spPr>
          <a:xfrm>
            <a:off x="1244600" y="2715334"/>
            <a:ext cx="7650018" cy="1969289"/>
          </a:xfrm>
          <a:prstGeom prst="rect">
            <a:avLst/>
          </a:prstGeom>
        </p:spPr>
        <p:txBody>
          <a:bodyPr/>
          <a:lstStyle/>
          <a:p>
            <a:r>
              <a:rPr lang="en-US" dirty="0"/>
              <a:t>The melanopic ratio is the ratio of the melanopic response (of the cells in the eye that help control the circadian rhythms) to the visual response.</a:t>
            </a:r>
          </a:p>
        </p:txBody>
      </p:sp>
      <p:sp>
        <p:nvSpPr>
          <p:cNvPr id="43" name="Text Placeholder 17">
            <a:extLst>
              <a:ext uri="{FF2B5EF4-FFF2-40B4-BE49-F238E27FC236}">
                <a16:creationId xmlns:a16="http://schemas.microsoft.com/office/drawing/2014/main" id="{8442E05A-ABAC-4980-830B-22EA91867A5D}"/>
              </a:ext>
            </a:extLst>
          </p:cNvPr>
          <p:cNvSpPr txBox="1">
            <a:spLocks/>
          </p:cNvSpPr>
          <p:nvPr/>
        </p:nvSpPr>
        <p:spPr>
          <a:xfrm>
            <a:off x="1219199" y="4580713"/>
            <a:ext cx="7528802" cy="3607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Melanopic Ratio = m/p ratio</a:t>
            </a:r>
          </a:p>
          <a:p>
            <a:endParaRPr lang="en-US" b="0" dirty="0"/>
          </a:p>
          <a:p>
            <a:r>
              <a:rPr lang="en-US" b="0" dirty="0"/>
              <a:t>It is the ratio of melanopic response to the visual response for a given light source/CCT</a:t>
            </a:r>
          </a:p>
        </p:txBody>
      </p:sp>
      <p:pic>
        <p:nvPicPr>
          <p:cNvPr id="44" name="Picture 43" descr="A close up of a device&#10;&#10;Description automatically generated">
            <a:extLst>
              <a:ext uri="{FF2B5EF4-FFF2-40B4-BE49-F238E27FC236}">
                <a16:creationId xmlns:a16="http://schemas.microsoft.com/office/drawing/2014/main" id="{39B9615A-2E24-44CE-B493-7BF8CF6536FF}"/>
              </a:ext>
            </a:extLst>
          </p:cNvPr>
          <p:cNvPicPr>
            <a:picLocks noChangeAspect="1"/>
          </p:cNvPicPr>
          <p:nvPr/>
        </p:nvPicPr>
        <p:blipFill rotWithShape="1">
          <a:blip r:embed="rId3">
            <a:extLst>
              <a:ext uri="{28A0092B-C50C-407E-A947-70E740481C1C}">
                <a14:useLocalDpi xmlns:a14="http://schemas.microsoft.com/office/drawing/2010/main" val="0"/>
              </a:ext>
            </a:extLst>
          </a:blip>
          <a:srcRect l="1745" r="2464"/>
          <a:stretch/>
        </p:blipFill>
        <p:spPr>
          <a:xfrm>
            <a:off x="8920020" y="2943929"/>
            <a:ext cx="14590644" cy="8900165"/>
          </a:xfrm>
          <a:prstGeom prst="rect">
            <a:avLst/>
          </a:prstGeom>
        </p:spPr>
      </p:pic>
      <p:pic>
        <p:nvPicPr>
          <p:cNvPr id="45" name="Picture 44" descr="A close up of a logo&#10;&#10;Description automatically generated">
            <a:extLst>
              <a:ext uri="{FF2B5EF4-FFF2-40B4-BE49-F238E27FC236}">
                <a16:creationId xmlns:a16="http://schemas.microsoft.com/office/drawing/2014/main" id="{280FFDC2-DBCD-4B48-AA4A-FD4DCC385F6B}"/>
              </a:ext>
            </a:extLst>
          </p:cNvPr>
          <p:cNvPicPr>
            <a:picLocks noChangeAspect="1"/>
          </p:cNvPicPr>
          <p:nvPr/>
        </p:nvPicPr>
        <p:blipFill rotWithShape="1">
          <a:blip r:embed="rId4">
            <a:extLst>
              <a:ext uri="{28A0092B-C50C-407E-A947-70E740481C1C}">
                <a14:useLocalDpi xmlns:a14="http://schemas.microsoft.com/office/drawing/2010/main" val="0"/>
              </a:ext>
            </a:extLst>
          </a:blip>
          <a:srcRect l="2978" r="3594" b="16907"/>
          <a:stretch/>
        </p:blipFill>
        <p:spPr>
          <a:xfrm>
            <a:off x="9107682" y="2943929"/>
            <a:ext cx="14230962" cy="7395414"/>
          </a:xfrm>
          <a:prstGeom prst="rect">
            <a:avLst/>
          </a:prstGeom>
          <a:ln>
            <a:noFill/>
          </a:ln>
        </p:spPr>
      </p:pic>
      <p:grpSp>
        <p:nvGrpSpPr>
          <p:cNvPr id="46" name="Group 45">
            <a:extLst>
              <a:ext uri="{FF2B5EF4-FFF2-40B4-BE49-F238E27FC236}">
                <a16:creationId xmlns:a16="http://schemas.microsoft.com/office/drawing/2014/main" id="{1D7D2855-7BE4-4476-932D-474576A44D0A}"/>
              </a:ext>
            </a:extLst>
          </p:cNvPr>
          <p:cNvGrpSpPr/>
          <p:nvPr/>
        </p:nvGrpSpPr>
        <p:grpSpPr>
          <a:xfrm>
            <a:off x="12525671" y="2517979"/>
            <a:ext cx="2179139" cy="1717356"/>
            <a:chOff x="4067471" y="8881371"/>
            <a:chExt cx="2179139" cy="1717356"/>
          </a:xfrm>
        </p:grpSpPr>
        <p:sp>
          <p:nvSpPr>
            <p:cNvPr id="47" name="Flowchart: Off-page Connector 46">
              <a:extLst>
                <a:ext uri="{FF2B5EF4-FFF2-40B4-BE49-F238E27FC236}">
                  <a16:creationId xmlns:a16="http://schemas.microsoft.com/office/drawing/2014/main" id="{F7DAEA0B-6C37-434B-9688-ADC0386E0D7E}"/>
                </a:ext>
              </a:extLst>
            </p:cNvPr>
            <p:cNvSpPr/>
            <p:nvPr/>
          </p:nvSpPr>
          <p:spPr>
            <a:xfrm>
              <a:off x="4067472" y="9518073"/>
              <a:ext cx="2179138" cy="1080654"/>
            </a:xfrm>
            <a:prstGeom prst="flowChartOffpageConnector">
              <a:avLst/>
            </a:prstGeom>
            <a:solidFill>
              <a:srgbClr val="56C9F3"/>
            </a:solidFill>
            <a:ln w="38100">
              <a:solidFill>
                <a:srgbClr val="56C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13">
              <a:extLst>
                <a:ext uri="{FF2B5EF4-FFF2-40B4-BE49-F238E27FC236}">
                  <a16:creationId xmlns:a16="http://schemas.microsoft.com/office/drawing/2014/main" id="{133AD287-B1A5-41A7-BB0F-3ACB94D94773}"/>
                </a:ext>
              </a:extLst>
            </p:cNvPr>
            <p:cNvSpPr txBox="1">
              <a:spLocks/>
            </p:cNvSpPr>
            <p:nvPr/>
          </p:nvSpPr>
          <p:spPr>
            <a:xfrm>
              <a:off x="4067471" y="8881371"/>
              <a:ext cx="2179138" cy="1273403"/>
            </a:xfrm>
            <a:prstGeom prst="rect">
              <a:avLst/>
            </a:prstGeom>
            <a:solidFill>
              <a:schemeClr val="bg1"/>
            </a:solidFill>
            <a:ln w="38100">
              <a:solidFill>
                <a:srgbClr val="56C9F3"/>
              </a:solidFill>
            </a:ln>
          </p:spPr>
          <p:txBody>
            <a:bodyPr/>
            <a:lstStyle>
              <a:lvl1pPr marL="0" indent="0" algn="l" defTabSz="584200" rtl="0" eaLnBrk="1" latinLnBrk="0" hangingPunct="1">
                <a:lnSpc>
                  <a:spcPct val="120000"/>
                </a:lnSpc>
                <a:spcBef>
                  <a:spcPts val="1800"/>
                </a:spcBef>
                <a:buFont typeface="Arial" panose="020B0604020202020204" pitchFamily="34" charset="0"/>
                <a:buNone/>
                <a:defRPr sz="2500" b="0" kern="1200" spc="50">
                  <a:solidFill>
                    <a:srgbClr val="000000"/>
                  </a:solidFill>
                  <a:latin typeface="Aktiv Grotesk"/>
                  <a:ea typeface="Aktiv Grotesk"/>
                  <a:cs typeface="Aktiv Grotesk"/>
                  <a:sym typeface="Aktiv Grotes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000"/>
                </a:lnSpc>
              </a:pPr>
              <a:r>
                <a:rPr lang="en-US" dirty="0">
                  <a:latin typeface="Aktiv Grotesk Medium" panose="020B0504020202020204" pitchFamily="34" charset="0"/>
                  <a:ea typeface="Aktiv Grotesk Medium" panose="020B0504020202020204" pitchFamily="34" charset="0"/>
                  <a:cs typeface="Aktiv Grotesk Medium" panose="020B0504020202020204" pitchFamily="34" charset="0"/>
                </a:rPr>
                <a:t>melanopic response (circadian)</a:t>
              </a:r>
            </a:p>
          </p:txBody>
        </p:sp>
      </p:grpSp>
      <p:grpSp>
        <p:nvGrpSpPr>
          <p:cNvPr id="49" name="Group 48">
            <a:extLst>
              <a:ext uri="{FF2B5EF4-FFF2-40B4-BE49-F238E27FC236}">
                <a16:creationId xmlns:a16="http://schemas.microsoft.com/office/drawing/2014/main" id="{948CCE26-0383-46AF-8626-46031E5FBAFA}"/>
              </a:ext>
            </a:extLst>
          </p:cNvPr>
          <p:cNvGrpSpPr/>
          <p:nvPr/>
        </p:nvGrpSpPr>
        <p:grpSpPr>
          <a:xfrm>
            <a:off x="15020772" y="2517979"/>
            <a:ext cx="2179139" cy="1717356"/>
            <a:chOff x="6493744" y="8881371"/>
            <a:chExt cx="2179139" cy="1717356"/>
          </a:xfrm>
        </p:grpSpPr>
        <p:sp>
          <p:nvSpPr>
            <p:cNvPr id="50" name="Flowchart: Off-page Connector 49">
              <a:extLst>
                <a:ext uri="{FF2B5EF4-FFF2-40B4-BE49-F238E27FC236}">
                  <a16:creationId xmlns:a16="http://schemas.microsoft.com/office/drawing/2014/main" id="{C7F4EB8D-96E1-45A3-83D3-CD61C714BB25}"/>
                </a:ext>
              </a:extLst>
            </p:cNvPr>
            <p:cNvSpPr/>
            <p:nvPr/>
          </p:nvSpPr>
          <p:spPr>
            <a:xfrm>
              <a:off x="6493745" y="9518073"/>
              <a:ext cx="2179138" cy="1080654"/>
            </a:xfrm>
            <a:prstGeom prst="flowChartOffpageConnector">
              <a:avLst/>
            </a:prstGeom>
            <a:solidFill>
              <a:srgbClr val="8DD048"/>
            </a:solidFill>
            <a:ln w="38100">
              <a:solidFill>
                <a:srgbClr val="8D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13">
              <a:extLst>
                <a:ext uri="{FF2B5EF4-FFF2-40B4-BE49-F238E27FC236}">
                  <a16:creationId xmlns:a16="http://schemas.microsoft.com/office/drawing/2014/main" id="{228164AD-5EF4-4A37-8DAD-B93399C66DB9}"/>
                </a:ext>
              </a:extLst>
            </p:cNvPr>
            <p:cNvSpPr txBox="1">
              <a:spLocks/>
            </p:cNvSpPr>
            <p:nvPr/>
          </p:nvSpPr>
          <p:spPr>
            <a:xfrm>
              <a:off x="6493744" y="8881371"/>
              <a:ext cx="2179138" cy="1273403"/>
            </a:xfrm>
            <a:prstGeom prst="rect">
              <a:avLst/>
            </a:prstGeom>
            <a:solidFill>
              <a:schemeClr val="bg1"/>
            </a:solidFill>
            <a:ln w="38100">
              <a:solidFill>
                <a:srgbClr val="8DD048"/>
              </a:solidFill>
            </a:ln>
          </p:spPr>
          <p:txBody>
            <a:bodyPr/>
            <a:lstStyle>
              <a:lvl1pPr marL="0" indent="0" algn="l" defTabSz="584200" rtl="0" eaLnBrk="1" latinLnBrk="0" hangingPunct="1">
                <a:lnSpc>
                  <a:spcPct val="120000"/>
                </a:lnSpc>
                <a:spcBef>
                  <a:spcPts val="1800"/>
                </a:spcBef>
                <a:buFont typeface="Arial" panose="020B0604020202020204" pitchFamily="34" charset="0"/>
                <a:buNone/>
                <a:defRPr sz="2500" b="0" kern="1200" spc="50">
                  <a:solidFill>
                    <a:srgbClr val="000000"/>
                  </a:solidFill>
                  <a:latin typeface="Aktiv Grotesk"/>
                  <a:ea typeface="Aktiv Grotesk"/>
                  <a:cs typeface="Aktiv Grotesk"/>
                  <a:sym typeface="Aktiv Grotes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000"/>
                </a:lnSpc>
              </a:pPr>
              <a:r>
                <a:rPr lang="en-US" dirty="0">
                  <a:latin typeface="Aktiv Grotesk Medium" panose="020B0504020202020204" pitchFamily="34" charset="0"/>
                  <a:ea typeface="Aktiv Grotesk Medium" panose="020B0504020202020204" pitchFamily="34" charset="0"/>
                  <a:cs typeface="Aktiv Grotesk Medium" panose="020B0504020202020204" pitchFamily="34" charset="0"/>
                </a:rPr>
                <a:t>photopic response (visual)</a:t>
              </a:r>
            </a:p>
          </p:txBody>
        </p:sp>
      </p:grpSp>
      <p:sp>
        <p:nvSpPr>
          <p:cNvPr id="52" name="Text Placeholder 17">
            <a:extLst>
              <a:ext uri="{FF2B5EF4-FFF2-40B4-BE49-F238E27FC236}">
                <a16:creationId xmlns:a16="http://schemas.microsoft.com/office/drawing/2014/main" id="{860F12D3-6D65-4BE0-92ED-5E797F9302A1}"/>
              </a:ext>
            </a:extLst>
          </p:cNvPr>
          <p:cNvSpPr txBox="1">
            <a:spLocks/>
          </p:cNvSpPr>
          <p:nvPr/>
        </p:nvSpPr>
        <p:spPr>
          <a:xfrm>
            <a:off x="9518073" y="11224074"/>
            <a:ext cx="3482864" cy="434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0" dirty="0"/>
              <a:t>Source: 3000K LED</a:t>
            </a:r>
          </a:p>
        </p:txBody>
      </p:sp>
      <p:grpSp>
        <p:nvGrpSpPr>
          <p:cNvPr id="53" name="Group 52">
            <a:extLst>
              <a:ext uri="{FF2B5EF4-FFF2-40B4-BE49-F238E27FC236}">
                <a16:creationId xmlns:a16="http://schemas.microsoft.com/office/drawing/2014/main" id="{B17539DE-D8EB-4EEA-A14E-58E4F3A6343E}"/>
              </a:ext>
            </a:extLst>
          </p:cNvPr>
          <p:cNvGrpSpPr/>
          <p:nvPr/>
        </p:nvGrpSpPr>
        <p:grpSpPr>
          <a:xfrm>
            <a:off x="17313206" y="1905462"/>
            <a:ext cx="2273687" cy="1919476"/>
            <a:chOff x="17750834" y="1871906"/>
            <a:chExt cx="2273687" cy="1919476"/>
          </a:xfrm>
        </p:grpSpPr>
        <p:sp>
          <p:nvSpPr>
            <p:cNvPr id="54" name="Flowchart: Off-page Connector 53">
              <a:extLst>
                <a:ext uri="{FF2B5EF4-FFF2-40B4-BE49-F238E27FC236}">
                  <a16:creationId xmlns:a16="http://schemas.microsoft.com/office/drawing/2014/main" id="{4243C2DE-55F0-4FF0-BEBC-4171421C8E93}"/>
                </a:ext>
              </a:extLst>
            </p:cNvPr>
            <p:cNvSpPr/>
            <p:nvPr/>
          </p:nvSpPr>
          <p:spPr>
            <a:xfrm>
              <a:off x="17750834" y="1871906"/>
              <a:ext cx="2273687" cy="1919476"/>
            </a:xfrm>
            <a:prstGeom prst="flowChartOffpageConnector">
              <a:avLst/>
            </a:prstGeom>
            <a:blipFill dpi="0" rotWithShape="1">
              <a:blip r:embed="rId5">
                <a:extLst>
                  <a:ext uri="{28A0092B-C50C-407E-A947-70E740481C1C}">
                    <a14:useLocalDpi xmlns:a14="http://schemas.microsoft.com/office/drawing/2010/main" val="0"/>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 Placeholder 13">
              <a:extLst>
                <a:ext uri="{FF2B5EF4-FFF2-40B4-BE49-F238E27FC236}">
                  <a16:creationId xmlns:a16="http://schemas.microsoft.com/office/drawing/2014/main" id="{840AFBF7-7913-485A-B1D6-F617D61C3CB3}"/>
                </a:ext>
              </a:extLst>
            </p:cNvPr>
            <p:cNvSpPr txBox="1">
              <a:spLocks/>
            </p:cNvSpPr>
            <p:nvPr/>
          </p:nvSpPr>
          <p:spPr>
            <a:xfrm>
              <a:off x="17796783" y="1910543"/>
              <a:ext cx="2179138" cy="1273403"/>
            </a:xfrm>
            <a:prstGeom prst="rect">
              <a:avLst/>
            </a:prstGeom>
            <a:solidFill>
              <a:schemeClr val="bg1"/>
            </a:solidFill>
            <a:ln w="38100">
              <a:noFill/>
            </a:ln>
          </p:spPr>
          <p:txBody>
            <a:bodyPr/>
            <a:lstStyle>
              <a:lvl1pPr marL="0" indent="0" algn="l" defTabSz="584200" rtl="0" eaLnBrk="1" latinLnBrk="0" hangingPunct="1">
                <a:lnSpc>
                  <a:spcPct val="120000"/>
                </a:lnSpc>
                <a:spcBef>
                  <a:spcPts val="1800"/>
                </a:spcBef>
                <a:buFont typeface="Arial" panose="020B0604020202020204" pitchFamily="34" charset="0"/>
                <a:buNone/>
                <a:defRPr sz="2500" b="0" kern="1200" spc="50">
                  <a:solidFill>
                    <a:srgbClr val="000000"/>
                  </a:solidFill>
                  <a:latin typeface="Aktiv Grotesk"/>
                  <a:ea typeface="Aktiv Grotesk"/>
                  <a:cs typeface="Aktiv Grotesk"/>
                  <a:sym typeface="Aktiv Grotes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000"/>
                </a:lnSpc>
              </a:pPr>
              <a:r>
                <a:rPr lang="en-US" dirty="0">
                  <a:latin typeface="Aktiv Grotesk Medium" panose="020B0504020202020204" pitchFamily="34" charset="0"/>
                  <a:ea typeface="Aktiv Grotesk Medium" panose="020B0504020202020204" pitchFamily="34" charset="0"/>
                  <a:cs typeface="Aktiv Grotesk Medium" panose="020B0504020202020204" pitchFamily="34" charset="0"/>
                </a:rPr>
                <a:t>3000K LED</a:t>
              </a:r>
            </a:p>
          </p:txBody>
        </p:sp>
      </p:grpSp>
      <p:sp>
        <p:nvSpPr>
          <p:cNvPr id="19" name="Rectangle 18">
            <a:extLst>
              <a:ext uri="{FF2B5EF4-FFF2-40B4-BE49-F238E27FC236}">
                <a16:creationId xmlns:a16="http://schemas.microsoft.com/office/drawing/2014/main" id="{29EC1DC1-01AE-4E44-A15C-3368274F3B17}"/>
              </a:ext>
            </a:extLst>
          </p:cNvPr>
          <p:cNvSpPr/>
          <p:nvPr/>
        </p:nvSpPr>
        <p:spPr>
          <a:xfrm>
            <a:off x="21893842" y="12408895"/>
            <a:ext cx="2018581" cy="99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Image" descr="Image">
            <a:extLst>
              <a:ext uri="{FF2B5EF4-FFF2-40B4-BE49-F238E27FC236}">
                <a16:creationId xmlns:a16="http://schemas.microsoft.com/office/drawing/2014/main" id="{6D0AEBFD-EF17-190A-B9FF-E6CAC6933BAE}"/>
              </a:ext>
            </a:extLst>
          </p:cNvPr>
          <p:cNvPicPr>
            <a:picLocks noChangeAspect="1"/>
          </p:cNvPicPr>
          <p:nvPr/>
        </p:nvPicPr>
        <p:blipFill>
          <a:blip r:embed="rId6"/>
          <a:stretch>
            <a:fillRect/>
          </a:stretch>
        </p:blipFill>
        <p:spPr>
          <a:xfrm>
            <a:off x="22699030" y="12446423"/>
            <a:ext cx="1017566" cy="457200"/>
          </a:xfrm>
          <a:prstGeom prst="rect">
            <a:avLst/>
          </a:prstGeom>
          <a:ln w="12700">
            <a:miter lim="400000"/>
          </a:ln>
        </p:spPr>
      </p:pic>
    </p:spTree>
    <p:extLst>
      <p:ext uri="{BB962C8B-B14F-4D97-AF65-F5344CB8AC3E}">
        <p14:creationId xmlns:p14="http://schemas.microsoft.com/office/powerpoint/2010/main" val="29992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dissolve">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BE0DD585-8B22-463F-B968-BBF4F442498B}"/>
              </a:ext>
            </a:extLst>
          </p:cNvPr>
          <p:cNvSpPr/>
          <p:nvPr/>
        </p:nvSpPr>
        <p:spPr>
          <a:xfrm>
            <a:off x="0" y="0"/>
            <a:ext cx="10948082" cy="137159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Rectangle 10">
            <a:extLst>
              <a:ext uri="{FF2B5EF4-FFF2-40B4-BE49-F238E27FC236}">
                <a16:creationId xmlns:a16="http://schemas.microsoft.com/office/drawing/2014/main" id="{3812A3DA-D08F-5940-8F7E-8465756964C9}"/>
              </a:ext>
            </a:extLst>
          </p:cNvPr>
          <p:cNvSpPr/>
          <p:nvPr/>
        </p:nvSpPr>
        <p:spPr>
          <a:xfrm>
            <a:off x="874530" y="2684109"/>
            <a:ext cx="6161459" cy="3080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5" name="Text Placeholder 3">
            <a:extLst>
              <a:ext uri="{FF2B5EF4-FFF2-40B4-BE49-F238E27FC236}">
                <a16:creationId xmlns:a16="http://schemas.microsoft.com/office/drawing/2014/main" id="{ADF90CE8-0C8F-491B-A745-6A93374E4A78}"/>
              </a:ext>
            </a:extLst>
          </p:cNvPr>
          <p:cNvSpPr txBox="1">
            <a:spLocks/>
          </p:cNvSpPr>
          <p:nvPr/>
        </p:nvSpPr>
        <p:spPr>
          <a:xfrm>
            <a:off x="650002" y="873008"/>
            <a:ext cx="10808987" cy="563826"/>
          </a:xfrm>
          <a:prstGeom prst="rect">
            <a:avLst/>
          </a:prstGeom>
        </p:spPr>
        <p:txBody>
          <a:bodyPr/>
          <a:lstStyle>
            <a:lvl1pPr marL="0" indent="0" algn="l" defTabSz="1828800" rtl="0" eaLnBrk="1" latinLnBrk="0" hangingPunct="1">
              <a:lnSpc>
                <a:spcPct val="90000"/>
              </a:lnSpc>
              <a:spcBef>
                <a:spcPts val="2000"/>
              </a:spcBef>
              <a:buFont typeface="Arial" panose="020B0604020202020204" pitchFamily="34" charset="0"/>
              <a:buNone/>
              <a:defRPr sz="3600" b="1" i="0" kern="1200" spc="300">
                <a:solidFill>
                  <a:srgbClr val="FCFDFE"/>
                </a:solidFill>
                <a:latin typeface="Eagle"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latin typeface="Aktiv Grotesk" panose="020B0504020202020204" pitchFamily="34" charset="0"/>
                <a:ea typeface="Aktiv Grotesk" panose="020B0504020202020204" pitchFamily="34" charset="0"/>
                <a:cs typeface="Aktiv Grotesk" panose="020B0504020202020204" pitchFamily="34" charset="0"/>
              </a:rPr>
              <a:t>BIOS Circadian Solutions</a:t>
            </a:r>
          </a:p>
          <a:p>
            <a:pPr>
              <a:spcBef>
                <a:spcPts val="600"/>
              </a:spcBef>
            </a:pPr>
            <a:r>
              <a:rPr lang="en-US" b="0" dirty="0">
                <a:latin typeface="Aktiv Grotesk Thin" panose="020B0404020202020204" pitchFamily="34" charset="0"/>
                <a:cs typeface="Aktiv Grotesk Thin" panose="020B0404020202020204" pitchFamily="34" charset="0"/>
              </a:rPr>
              <a:t>Where + When to Use </a:t>
            </a:r>
            <a:r>
              <a:rPr lang="en-US" b="0" dirty="0">
                <a:latin typeface="Aktiv Grotesk Thin" panose="020B0404020202020204" pitchFamily="34" charset="0"/>
                <a:ea typeface="Aktiv Grotesk" panose="020B0504020202020204" pitchFamily="34" charset="0"/>
                <a:cs typeface="Aktiv Grotesk Thin" panose="020B0404020202020204" pitchFamily="34" charset="0"/>
              </a:rPr>
              <a:t>│  Decision Tree</a:t>
            </a:r>
            <a:endParaRPr lang="en-US" b="0" dirty="0">
              <a:latin typeface="Aktiv Grotesk Thin" panose="020B0404020202020204" pitchFamily="34" charset="0"/>
              <a:cs typeface="Aktiv Grotesk Thin" panose="020B0404020202020204" pitchFamily="34" charset="0"/>
            </a:endParaRPr>
          </a:p>
        </p:txBody>
      </p:sp>
      <p:sp>
        <p:nvSpPr>
          <p:cNvPr id="26" name="Rectangle 25">
            <a:extLst>
              <a:ext uri="{FF2B5EF4-FFF2-40B4-BE49-F238E27FC236}">
                <a16:creationId xmlns:a16="http://schemas.microsoft.com/office/drawing/2014/main" id="{5D48C5EA-2086-4DB3-99AF-71B77858AA40}"/>
              </a:ext>
            </a:extLst>
          </p:cNvPr>
          <p:cNvSpPr/>
          <p:nvPr/>
        </p:nvSpPr>
        <p:spPr>
          <a:xfrm>
            <a:off x="939224" y="2873669"/>
            <a:ext cx="8466033" cy="8586966"/>
          </a:xfrm>
          <a:prstGeom prst="rect">
            <a:avLst/>
          </a:prstGeom>
        </p:spPr>
        <p:txBody>
          <a:bodyPr wrap="square" anchor="t">
            <a:spAutoFit/>
          </a:bodyPr>
          <a:lstStyle/>
          <a:p>
            <a:pPr marL="571443" lvl="1" indent="-571443" algn="l">
              <a:buFont typeface="Arial" panose="020B0604020202020204" pitchFamily="34" charset="0"/>
              <a:buChar char="•"/>
            </a:pPr>
            <a:r>
              <a:rPr lang="en-US" sz="3200" u="sng"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Biological Static</a:t>
            </a:r>
          </a:p>
          <a:p>
            <a:pPr marL="1485796" lvl="2" indent="-571443" algn="l">
              <a:buFont typeface="Arial" panose="020B0604020202020204" pitchFamily="34" charset="0"/>
              <a:buChar char="•"/>
            </a:pPr>
            <a:r>
              <a:rPr lang="en-US" sz="28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Anything only in operation after 7am and before 7pm.  </a:t>
            </a:r>
          </a:p>
          <a:p>
            <a:pPr marL="571443" lvl="1" indent="-571443" algn="l">
              <a:spcBef>
                <a:spcPts val="2400"/>
              </a:spcBef>
              <a:buFont typeface="Arial" panose="020B0604020202020204" pitchFamily="34" charset="0"/>
              <a:buChar char="•"/>
            </a:pPr>
            <a:r>
              <a:rPr lang="en-US" sz="3200" u="sng"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Biological Dynamic (500K shift)</a:t>
            </a:r>
          </a:p>
          <a:p>
            <a:pPr marL="1485797" lvl="3" indent="-571443" algn="l">
              <a:buFont typeface="Arial" panose="020B0604020202020204" pitchFamily="34" charset="0"/>
              <a:buChar char="•"/>
            </a:pPr>
            <a:r>
              <a:rPr lang="en-US" sz="28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Anything in operation before 7am and after 7pm.</a:t>
            </a:r>
          </a:p>
          <a:p>
            <a:pPr marL="1485797" lvl="3" indent="-571443" algn="l">
              <a:buFont typeface="Arial" panose="020B0604020202020204" pitchFamily="34" charset="0"/>
              <a:buChar char="•"/>
            </a:pPr>
            <a:r>
              <a:rPr lang="en-US" sz="28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Color shift is not acceptable (Hospitals)</a:t>
            </a:r>
          </a:p>
          <a:p>
            <a:pPr marL="571443" lvl="1" indent="-571443" algn="l">
              <a:spcBef>
                <a:spcPts val="2400"/>
              </a:spcBef>
              <a:buFont typeface="Arial" panose="020B0604020202020204" pitchFamily="34" charset="0"/>
              <a:buChar char="•"/>
            </a:pPr>
            <a:r>
              <a:rPr lang="en-US" sz="3200" u="sng"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Biological Tunable (dim to 2700K)</a:t>
            </a:r>
          </a:p>
          <a:p>
            <a:pPr marL="1485797" lvl="3" indent="-571443" algn="l">
              <a:buFont typeface="Arial" panose="020B0604020202020204" pitchFamily="34" charset="0"/>
              <a:buChar char="•"/>
            </a:pPr>
            <a:r>
              <a:rPr lang="en-US" sz="28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Anything in operation before 7am and after 7pm, but people don’t sleep there.  </a:t>
            </a:r>
          </a:p>
          <a:p>
            <a:pPr marL="1485797" lvl="3" indent="-571443" algn="l">
              <a:buFont typeface="Arial" panose="020B0604020202020204" pitchFamily="34" charset="0"/>
              <a:buChar char="•"/>
            </a:pPr>
            <a:r>
              <a:rPr lang="en-US" sz="28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Color shift is preferred (Offices)</a:t>
            </a:r>
          </a:p>
          <a:p>
            <a:pPr marL="571443" lvl="1" indent="-571443" algn="l">
              <a:spcBef>
                <a:spcPts val="2400"/>
              </a:spcBef>
              <a:buFont typeface="Arial" panose="020B0604020202020204" pitchFamily="34" charset="0"/>
              <a:buChar char="•"/>
            </a:pPr>
            <a:r>
              <a:rPr lang="en-US" sz="3200" u="sng"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Biological Dim-to-Warm (dim to 1800K)</a:t>
            </a:r>
          </a:p>
          <a:p>
            <a:pPr marL="1485797" lvl="3" indent="-571443" algn="l">
              <a:buFont typeface="Arial" panose="020B0604020202020204" pitchFamily="34" charset="0"/>
              <a:buChar char="•"/>
            </a:pPr>
            <a:r>
              <a:rPr lang="en-US" sz="28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Anything in operation before 7am and after 7pm, </a:t>
            </a:r>
          </a:p>
          <a:p>
            <a:pPr marL="1485797" lvl="3" indent="-571443" algn="l">
              <a:buFont typeface="Arial" panose="020B0604020202020204" pitchFamily="34" charset="0"/>
              <a:buChar char="•"/>
            </a:pPr>
            <a:r>
              <a:rPr lang="en-US" sz="28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People sleep there.  </a:t>
            </a:r>
          </a:p>
          <a:p>
            <a:pPr marL="1485797" lvl="3" indent="-571443" algn="l">
              <a:buFont typeface="Arial" panose="020B0604020202020204" pitchFamily="34" charset="0"/>
              <a:buChar char="•"/>
            </a:pPr>
            <a:r>
              <a:rPr lang="en-US" sz="2800" b="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Color shift is preferred (Senior Living, Residential, Patient Rooms, Hospitality)</a:t>
            </a:r>
          </a:p>
        </p:txBody>
      </p:sp>
      <p:pic>
        <p:nvPicPr>
          <p:cNvPr id="3" name="Picture 2" descr="Timeline&#10;&#10;Description automatically generated">
            <a:extLst>
              <a:ext uri="{FF2B5EF4-FFF2-40B4-BE49-F238E27FC236}">
                <a16:creationId xmlns:a16="http://schemas.microsoft.com/office/drawing/2014/main" id="{85EDCE7E-9F67-893C-10D7-463117A92789}"/>
              </a:ext>
            </a:extLst>
          </p:cNvPr>
          <p:cNvPicPr>
            <a:picLocks noChangeAspect="1"/>
          </p:cNvPicPr>
          <p:nvPr/>
        </p:nvPicPr>
        <p:blipFill rotWithShape="1">
          <a:blip r:embed="rId2">
            <a:extLst>
              <a:ext uri="{28A0092B-C50C-407E-A947-70E740481C1C}">
                <a14:useLocalDpi xmlns:a14="http://schemas.microsoft.com/office/drawing/2010/main" val="0"/>
              </a:ext>
            </a:extLst>
          </a:blip>
          <a:srcRect l="6283" t="31854" r="4745" b="9296"/>
          <a:stretch/>
        </p:blipFill>
        <p:spPr>
          <a:xfrm>
            <a:off x="11458989" y="1700477"/>
            <a:ext cx="12050481" cy="10315041"/>
          </a:xfrm>
          <a:prstGeom prst="rect">
            <a:avLst/>
          </a:prstGeom>
        </p:spPr>
      </p:pic>
      <p:cxnSp>
        <p:nvCxnSpPr>
          <p:cNvPr id="8" name="Straight Connector 7">
            <a:extLst>
              <a:ext uri="{FF2B5EF4-FFF2-40B4-BE49-F238E27FC236}">
                <a16:creationId xmlns:a16="http://schemas.microsoft.com/office/drawing/2014/main" id="{FFECDC2F-07CA-3D72-F4A8-60A60D2545D5}"/>
              </a:ext>
            </a:extLst>
          </p:cNvPr>
          <p:cNvCxnSpPr>
            <a:cxnSpLocks/>
          </p:cNvCxnSpPr>
          <p:nvPr/>
        </p:nvCxnSpPr>
        <p:spPr>
          <a:xfrm flipH="1">
            <a:off x="2" y="1436834"/>
            <a:ext cx="9620248" cy="0"/>
          </a:xfrm>
          <a:prstGeom prst="line">
            <a:avLst/>
          </a:prstGeom>
          <a:ln w="38100">
            <a:solidFill>
              <a:srgbClr val="F2C1B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2D93FA3-B1C0-94DB-8FFD-5BCF2BF8E3FE}"/>
              </a:ext>
            </a:extLst>
          </p:cNvPr>
          <p:cNvSpPr txBox="1"/>
          <p:nvPr/>
        </p:nvSpPr>
        <p:spPr>
          <a:xfrm>
            <a:off x="14854334" y="4907902"/>
            <a:ext cx="2332653" cy="830997"/>
          </a:xfrm>
          <a:prstGeom prst="rect">
            <a:avLst/>
          </a:prstGeom>
          <a:solidFill>
            <a:schemeClr val="tx1"/>
          </a:solidFill>
        </p:spPr>
        <p:txBody>
          <a:bodyPr wrap="square" rtlCol="0">
            <a:spAutoFit/>
          </a:bodyPr>
          <a:lstStyle/>
          <a:p>
            <a:r>
              <a:rPr lang="en-US" sz="2400" dirty="0">
                <a:solidFill>
                  <a:srgbClr val="2DEDD3"/>
                </a:solidFill>
              </a:rPr>
              <a:t>Coming soon March 2023</a:t>
            </a:r>
          </a:p>
        </p:txBody>
      </p:sp>
    </p:spTree>
    <p:extLst>
      <p:ext uri="{BB962C8B-B14F-4D97-AF65-F5344CB8AC3E}">
        <p14:creationId xmlns:p14="http://schemas.microsoft.com/office/powerpoint/2010/main" val="205201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1C4CFD0-CCC1-4083-818A-8567439AB0A9}"/>
              </a:ext>
            </a:extLst>
          </p:cNvPr>
          <p:cNvSpPr>
            <a:spLocks noGrp="1"/>
          </p:cNvSpPr>
          <p:nvPr>
            <p:ph type="body" sz="quarter" idx="23"/>
          </p:nvPr>
        </p:nvSpPr>
        <p:spPr>
          <a:xfrm>
            <a:off x="-25400" y="783252"/>
            <a:ext cx="6477355" cy="1674813"/>
          </a:xfrm>
        </p:spPr>
        <p:txBody>
          <a:bodyPr/>
          <a:lstStyle/>
          <a:p>
            <a:r>
              <a:rPr lang="en-US" dirty="0"/>
              <a:t>ABOUT BIOS</a:t>
            </a:r>
          </a:p>
        </p:txBody>
      </p:sp>
      <p:sp>
        <p:nvSpPr>
          <p:cNvPr id="14" name="TextBox 13">
            <a:extLst>
              <a:ext uri="{FF2B5EF4-FFF2-40B4-BE49-F238E27FC236}">
                <a16:creationId xmlns:a16="http://schemas.microsoft.com/office/drawing/2014/main" id="{9237927E-2E48-4B59-BF25-42CA52451BB6}"/>
              </a:ext>
            </a:extLst>
          </p:cNvPr>
          <p:cNvSpPr txBox="1"/>
          <p:nvPr/>
        </p:nvSpPr>
        <p:spPr>
          <a:xfrm>
            <a:off x="10686858" y="4437960"/>
            <a:ext cx="5482912" cy="338554"/>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600" b="0" dirty="0">
                <a:solidFill>
                  <a:schemeClr val="bg1"/>
                </a:solidFill>
              </a:rPr>
              <a:t>First LED light on NASA’s ISS </a:t>
            </a:r>
            <a:r>
              <a:rPr lang="en-US" sz="1400" b="0" dirty="0">
                <a:solidFill>
                  <a:schemeClr val="bg1"/>
                </a:solidFill>
              </a:rPr>
              <a:t>(Credit: nasa.gov)</a:t>
            </a:r>
          </a:p>
        </p:txBody>
      </p:sp>
      <p:sp>
        <p:nvSpPr>
          <p:cNvPr id="11" name="Content Placeholder 2">
            <a:extLst>
              <a:ext uri="{FF2B5EF4-FFF2-40B4-BE49-F238E27FC236}">
                <a16:creationId xmlns:a16="http://schemas.microsoft.com/office/drawing/2014/main" id="{E78EC83E-315F-4097-8ED1-24470B2DCCA7}"/>
              </a:ext>
            </a:extLst>
          </p:cNvPr>
          <p:cNvSpPr txBox="1">
            <a:spLocks/>
          </p:cNvSpPr>
          <p:nvPr/>
        </p:nvSpPr>
        <p:spPr>
          <a:xfrm>
            <a:off x="603331" y="2345053"/>
            <a:ext cx="8759311" cy="8641068"/>
          </a:xfrm>
          <a:prstGeom prst="rect">
            <a:avLst/>
          </a:prstGeom>
        </p:spPr>
        <p:txBody>
          <a:bodyPr vert="horz" lIns="137160" tIns="68580" rIns="137160" bIns="68580" rtlCol="0">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457200" indent="-457200">
              <a:buFont typeface="Arial" panose="020B0604020202020204" pitchFamily="34" charset="0"/>
              <a:buChar char="•"/>
            </a:pPr>
            <a:r>
              <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rPr>
              <a:t>A NASA Spin-Off </a:t>
            </a:r>
          </a:p>
          <a:p>
            <a:pPr marL="457200" indent="-457200">
              <a:buFont typeface="Arial" panose="020B0604020202020204" pitchFamily="34" charset="0"/>
              <a:buChar char="•"/>
            </a:pPr>
            <a:endPar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endParaRPr>
          </a:p>
          <a:p>
            <a:pPr marL="457200" indent="-457200">
              <a:buFont typeface="Arial" panose="020B0604020202020204" pitchFamily="34" charset="0"/>
              <a:buChar char="•"/>
            </a:pPr>
            <a:r>
              <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rPr>
              <a:t>Developed the first LED light on the International Space Station (ISS)</a:t>
            </a:r>
          </a:p>
          <a:p>
            <a:pPr marL="457200" indent="-457200">
              <a:buFont typeface="Arial" panose="020B0604020202020204" pitchFamily="34" charset="0"/>
              <a:buChar char="•"/>
            </a:pPr>
            <a:endPar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endParaRPr>
          </a:p>
          <a:p>
            <a:pPr marL="457200" indent="-457200">
              <a:buFont typeface="Arial" panose="020B0604020202020204" pitchFamily="34" charset="0"/>
              <a:buChar char="•"/>
            </a:pPr>
            <a:r>
              <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rPr>
              <a:t>Jet Lag Mitigation experts for professional athletes, MLB, and Olympic teams</a:t>
            </a:r>
          </a:p>
          <a:p>
            <a:pPr marL="457200" indent="-457200">
              <a:spcBef>
                <a:spcPts val="1800"/>
              </a:spcBef>
              <a:buFont typeface="Arial" panose="020B0604020202020204" pitchFamily="34" charset="0"/>
              <a:buChar char="•"/>
            </a:pPr>
            <a:r>
              <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rPr>
              <a:t>Named Inventor on 75+ issued patents</a:t>
            </a:r>
          </a:p>
          <a:p>
            <a:pPr marL="457200" indent="-457200">
              <a:spcBef>
                <a:spcPts val="1800"/>
              </a:spcBef>
              <a:buFont typeface="Arial" panose="020B0604020202020204" pitchFamily="34" charset="0"/>
              <a:buChar char="•"/>
            </a:pPr>
            <a:r>
              <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rPr>
              <a:t>National Science Foundation (NSF) Fellow</a:t>
            </a:r>
          </a:p>
          <a:p>
            <a:pPr marL="457200" indent="-457200">
              <a:spcBef>
                <a:spcPts val="1800"/>
              </a:spcBef>
              <a:buFont typeface="Arial" panose="020B0604020202020204" pitchFamily="34" charset="0"/>
              <a:buChar char="•"/>
            </a:pPr>
            <a:r>
              <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rPr>
              <a:t>WELL™ Faculty Members</a:t>
            </a:r>
          </a:p>
          <a:p>
            <a:pPr marL="457200" indent="-457200">
              <a:spcBef>
                <a:spcPts val="1800"/>
              </a:spcBef>
              <a:buFont typeface="Arial" panose="020B0604020202020204" pitchFamily="34" charset="0"/>
              <a:buChar char="•"/>
            </a:pPr>
            <a:r>
              <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rPr>
              <a:t>Ongoing research with Harvard, National Institute of Mental Health, Callison RTKL workplace study, Dept. of Defense, and </a:t>
            </a:r>
            <a:r>
              <a:rPr kumimoji="0" lang="en-US" sz="3200" b="0" i="0" u="none" strike="noStrike" kern="1200" cap="none" spc="0" normalizeH="0" baseline="0" noProof="0" dirty="0">
                <a:ln>
                  <a:noFill/>
                </a:ln>
                <a:solidFill>
                  <a:prstClr val="white"/>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sym typeface="Aktiv Grotesk Ex Light"/>
              </a:rPr>
              <a:t>GSA P100 2021</a:t>
            </a:r>
          </a:p>
          <a:p>
            <a:pPr marL="457200" indent="-457200">
              <a:spcBef>
                <a:spcPts val="1800"/>
              </a:spcBef>
              <a:buFont typeface="Arial" panose="020B0604020202020204" pitchFamily="34" charset="0"/>
              <a:buChar char="•"/>
            </a:pPr>
            <a:endPar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endParaRPr>
          </a:p>
          <a:p>
            <a:endParaRPr lang="en-US" sz="2400" dirty="0">
              <a:solidFill>
                <a:schemeClr val="bg1"/>
              </a:solidFill>
            </a:endParaRPr>
          </a:p>
        </p:txBody>
      </p:sp>
      <p:sp>
        <p:nvSpPr>
          <p:cNvPr id="26" name="Text Placeholder 1">
            <a:extLst>
              <a:ext uri="{FF2B5EF4-FFF2-40B4-BE49-F238E27FC236}">
                <a16:creationId xmlns:a16="http://schemas.microsoft.com/office/drawing/2014/main" id="{AA5F064D-D44A-4895-BFF4-FC215BD88311}"/>
              </a:ext>
            </a:extLst>
          </p:cNvPr>
          <p:cNvSpPr txBox="1">
            <a:spLocks/>
          </p:cNvSpPr>
          <p:nvPr/>
        </p:nvSpPr>
        <p:spPr>
          <a:xfrm>
            <a:off x="5936626" y="10876915"/>
            <a:ext cx="13896090" cy="1654249"/>
          </a:xfrm>
          <a:prstGeom prst="rect">
            <a:avLst/>
          </a:prstGeom>
        </p:spPr>
        <p:txBody>
          <a:bodyPr vert="horz" lIns="182880" tIns="91440" rIns="182880" bIns="91440" rtlCol="0" anchor="t">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825500" hangingPunct="0"/>
            <a:endParaRPr lang="en-US" sz="5400" kern="1200" dirty="0">
              <a:solidFill>
                <a:srgbClr val="FF0000"/>
              </a:solidFill>
              <a:latin typeface="Aktiv Grotesk Ex Thin" panose="020B0404020203020204" pitchFamily="34" charset="0"/>
              <a:ea typeface="Aktiv Grotesk Medium" panose="020B0504020202020204" pitchFamily="34" charset="0"/>
              <a:cs typeface="Aktiv Grotesk Ex Thin" panose="020B0404020203020204" pitchFamily="34" charset="0"/>
            </a:endParaRPr>
          </a:p>
        </p:txBody>
      </p:sp>
      <p:grpSp>
        <p:nvGrpSpPr>
          <p:cNvPr id="2" name="Group 1">
            <a:extLst>
              <a:ext uri="{FF2B5EF4-FFF2-40B4-BE49-F238E27FC236}">
                <a16:creationId xmlns:a16="http://schemas.microsoft.com/office/drawing/2014/main" id="{6B0F99A7-B0DC-3BC8-0F70-4D305515F808}"/>
              </a:ext>
            </a:extLst>
          </p:cNvPr>
          <p:cNvGrpSpPr/>
          <p:nvPr/>
        </p:nvGrpSpPr>
        <p:grpSpPr>
          <a:xfrm>
            <a:off x="9851616" y="1278428"/>
            <a:ext cx="14513725" cy="10571460"/>
            <a:chOff x="9851616" y="3144528"/>
            <a:chExt cx="14513725" cy="10571460"/>
          </a:xfrm>
        </p:grpSpPr>
        <p:pic>
          <p:nvPicPr>
            <p:cNvPr id="18" name="Picture 17" descr="A picture containing floor, indoor, wall, ceiling&#10;&#10;Description automatically generated">
              <a:extLst>
                <a:ext uri="{FF2B5EF4-FFF2-40B4-BE49-F238E27FC236}">
                  <a16:creationId xmlns:a16="http://schemas.microsoft.com/office/drawing/2014/main" id="{53CC1EE6-BC43-8459-E7C3-DF2C7E30E314}"/>
                </a:ext>
              </a:extLst>
            </p:cNvPr>
            <p:cNvPicPr>
              <a:picLocks noChangeAspect="1"/>
            </p:cNvPicPr>
            <p:nvPr/>
          </p:nvPicPr>
          <p:blipFill rotWithShape="1">
            <a:blip r:embed="rId3"/>
            <a:srcRect t="10228"/>
            <a:stretch/>
          </p:blipFill>
          <p:spPr>
            <a:xfrm>
              <a:off x="9851616" y="3144528"/>
              <a:ext cx="7587501" cy="4624608"/>
            </a:xfrm>
            <a:prstGeom prst="rect">
              <a:avLst/>
            </a:prstGeom>
          </p:spPr>
        </p:pic>
        <p:pic>
          <p:nvPicPr>
            <p:cNvPr id="22" name="Picture 21" descr="A picture containing indoor, floor, room, furniture&#10;&#10;Description automatically generated">
              <a:extLst>
                <a:ext uri="{FF2B5EF4-FFF2-40B4-BE49-F238E27FC236}">
                  <a16:creationId xmlns:a16="http://schemas.microsoft.com/office/drawing/2014/main" id="{5A085E34-8F54-09CD-0E10-82A03397D2FC}"/>
                </a:ext>
              </a:extLst>
            </p:cNvPr>
            <p:cNvPicPr>
              <a:picLocks noChangeAspect="1"/>
            </p:cNvPicPr>
            <p:nvPr/>
          </p:nvPicPr>
          <p:blipFill rotWithShape="1">
            <a:blip r:embed="rId4"/>
            <a:srcRect r="11360" b="9145"/>
            <a:stretch/>
          </p:blipFill>
          <p:spPr>
            <a:xfrm>
              <a:off x="17578874" y="3149161"/>
              <a:ext cx="6786465" cy="4624608"/>
            </a:xfrm>
            <a:prstGeom prst="rect">
              <a:avLst/>
            </a:prstGeom>
          </p:spPr>
        </p:pic>
        <p:pic>
          <p:nvPicPr>
            <p:cNvPr id="23" name="Picture 22" descr="A picture containing text, floor, ceiling, indoor&#10;&#10;Description automatically generated">
              <a:extLst>
                <a:ext uri="{FF2B5EF4-FFF2-40B4-BE49-F238E27FC236}">
                  <a16:creationId xmlns:a16="http://schemas.microsoft.com/office/drawing/2014/main" id="{9ED15E18-C5DC-357B-8FC6-9FA77C9D80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 r="29505" b="6819"/>
            <a:stretch/>
          </p:blipFill>
          <p:spPr>
            <a:xfrm>
              <a:off x="17578875" y="7885738"/>
              <a:ext cx="6786466" cy="5830250"/>
            </a:xfrm>
            <a:prstGeom prst="rect">
              <a:avLst/>
            </a:prstGeom>
          </p:spPr>
        </p:pic>
        <p:pic>
          <p:nvPicPr>
            <p:cNvPr id="6" name="Picture 5" descr="A picture containing indoor, ceiling, floor, chair&#10;&#10;Description automatically generated">
              <a:extLst>
                <a:ext uri="{FF2B5EF4-FFF2-40B4-BE49-F238E27FC236}">
                  <a16:creationId xmlns:a16="http://schemas.microsoft.com/office/drawing/2014/main" id="{AD0B7F1F-07C2-CAE0-E9E9-E63866735E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87"/>
            <a:stretch/>
          </p:blipFill>
          <p:spPr>
            <a:xfrm>
              <a:off x="9851616" y="7884361"/>
              <a:ext cx="7587501" cy="5825713"/>
            </a:xfrm>
            <a:prstGeom prst="rect">
              <a:avLst/>
            </a:prstGeom>
          </p:spPr>
        </p:pic>
      </p:grpSp>
      <p:sp>
        <p:nvSpPr>
          <p:cNvPr id="3" name="TextBox 2">
            <a:extLst>
              <a:ext uri="{FF2B5EF4-FFF2-40B4-BE49-F238E27FC236}">
                <a16:creationId xmlns:a16="http://schemas.microsoft.com/office/drawing/2014/main" id="{103F7D69-D34A-B72C-0186-C4C2FC275BCF}"/>
              </a:ext>
            </a:extLst>
          </p:cNvPr>
          <p:cNvSpPr txBox="1"/>
          <p:nvPr/>
        </p:nvSpPr>
        <p:spPr>
          <a:xfrm>
            <a:off x="10176891" y="11971848"/>
            <a:ext cx="13896090" cy="646331"/>
          </a:xfrm>
          <a:prstGeom prst="rect">
            <a:avLst/>
          </a:prstGeom>
          <a:noFill/>
        </p:spPr>
        <p:txBody>
          <a:bodyPr wrap="square" rtlCol="0">
            <a:spAutoFit/>
          </a:bodyPr>
          <a:lstStyle/>
          <a:p>
            <a:pPr algn="l"/>
            <a:r>
              <a:rPr lang="en-US" sz="18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rPr>
              <a:t>Key BIOS customer installations include UC San Diego geriatric emergency departments, Blue Skies Texas Freedom House senior living, CCH and TCH NICUs, and Callison RTKL’s New York City offices.</a:t>
            </a:r>
          </a:p>
        </p:txBody>
      </p:sp>
      <p:pic>
        <p:nvPicPr>
          <p:cNvPr id="13" name="Image" descr="Image">
            <a:extLst>
              <a:ext uri="{FF2B5EF4-FFF2-40B4-BE49-F238E27FC236}">
                <a16:creationId xmlns:a16="http://schemas.microsoft.com/office/drawing/2014/main" id="{03BC707C-5C1B-8C0B-4ADA-817DD2193207}"/>
              </a:ext>
            </a:extLst>
          </p:cNvPr>
          <p:cNvPicPr>
            <a:picLocks noChangeAspect="1"/>
          </p:cNvPicPr>
          <p:nvPr/>
        </p:nvPicPr>
        <p:blipFill>
          <a:blip r:embed="rId7"/>
          <a:stretch>
            <a:fillRect/>
          </a:stretch>
        </p:blipFill>
        <p:spPr>
          <a:xfrm>
            <a:off x="22699030" y="12894295"/>
            <a:ext cx="1017566" cy="457200"/>
          </a:xfrm>
          <a:prstGeom prst="rect">
            <a:avLst/>
          </a:prstGeom>
          <a:ln w="12700">
            <a:miter lim="400000"/>
          </a:ln>
        </p:spPr>
      </p:pic>
    </p:spTree>
    <p:extLst>
      <p:ext uri="{BB962C8B-B14F-4D97-AF65-F5344CB8AC3E}">
        <p14:creationId xmlns:p14="http://schemas.microsoft.com/office/powerpoint/2010/main" val="182306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EB3A800-A00C-AE48-BB7A-0FC0E2153D89}"/>
              </a:ext>
            </a:extLst>
          </p:cNvPr>
          <p:cNvSpPr>
            <a:spLocks noGrp="1"/>
          </p:cNvSpPr>
          <p:nvPr>
            <p:ph type="body" sz="quarter" idx="10"/>
          </p:nvPr>
        </p:nvSpPr>
        <p:spPr>
          <a:xfrm>
            <a:off x="1228434" y="8214209"/>
            <a:ext cx="13718489" cy="3056533"/>
          </a:xfrm>
        </p:spPr>
        <p:txBody>
          <a:bodyPr/>
          <a:lstStyle/>
          <a:p>
            <a:r>
              <a:rPr lang="en-US" dirty="0"/>
              <a:t>Our BIOS Portfolio</a:t>
            </a:r>
          </a:p>
        </p:txBody>
      </p:sp>
      <p:sp>
        <p:nvSpPr>
          <p:cNvPr id="3" name="Rectangle 2">
            <a:extLst>
              <a:ext uri="{FF2B5EF4-FFF2-40B4-BE49-F238E27FC236}">
                <a16:creationId xmlns:a16="http://schemas.microsoft.com/office/drawing/2014/main" id="{3BE2996C-3FA7-41AD-B314-60DAE2ACD505}"/>
              </a:ext>
            </a:extLst>
          </p:cNvPr>
          <p:cNvSpPr/>
          <p:nvPr/>
        </p:nvSpPr>
        <p:spPr>
          <a:xfrm>
            <a:off x="21893842" y="12284015"/>
            <a:ext cx="2018581" cy="117688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6271318"/>
      </p:ext>
    </p:extLst>
  </p:cSld>
  <p:clrMapOvr>
    <a:masterClrMapping/>
  </p:clrMapOvr>
  <p:transition spd="med"/>
</p:sld>
</file>

<file path=ppt/theme/theme1.xml><?xml version="1.0" encoding="utf-8"?>
<a:theme xmlns:a="http://schemas.openxmlformats.org/drawingml/2006/main" name="Intro Sections End Slides">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IOS_WELL AIA Adapted" id="{8DDA6877-07A7-4D64-977F-E16ADABDA860}" vid="{07A9DADD-3D01-4B13-BA2C-53C603C2E7A3}"/>
    </a:ext>
  </a:extLst>
</a:theme>
</file>

<file path=ppt/theme/theme10.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WELL AIA Adapted" id="{8DDA6877-07A7-4D64-977F-E16ADABDA860}" vid="{C12BC9FC-E8CC-48CE-9C28-0B042E340796}"/>
    </a:ext>
  </a:extLst>
</a:theme>
</file>

<file path=ppt/theme/theme3.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BC PPT Template_EV Edit" id="{D476C218-9709-4D84-AE3E-BA5929D478F3}" vid="{F0F7DBF9-CA02-4DA3-9077-89E65C913DCE}"/>
    </a:ext>
  </a:extLst>
</a:theme>
</file>

<file path=ppt/theme/theme4.xml><?xml version="1.0" encoding="utf-8"?>
<a:theme xmlns:a="http://schemas.openxmlformats.org/drawingml/2006/main" name="Intro Sections End Slides">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IOS_BC PPT Template_EV Edit" id="{D476C218-9709-4D84-AE3E-BA5929D478F3}" vid="{F84E4728-F95E-44AA-BF99-CCC0D41C1E03}"/>
    </a:ext>
  </a:extLst>
</a:theme>
</file>

<file path=ppt/theme/theme5.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BC PPT Template_EV Edit" id="{D476C218-9709-4D84-AE3E-BA5929D478F3}" vid="{F0F7DBF9-CA02-4DA3-9077-89E65C913DCE}"/>
    </a:ext>
  </a:extLst>
</a:theme>
</file>

<file path=ppt/theme/theme8.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WELL AIA Adapted" id="{8DDA6877-07A7-4D64-977F-E16ADABDA860}" vid="{C12BC9FC-E8CC-48CE-9C28-0B042E340796}"/>
    </a:ext>
  </a:extLst>
</a:theme>
</file>

<file path=ppt/theme/theme9.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BC PPT Template_EV Edit" id="{D476C218-9709-4D84-AE3E-BA5929D478F3}" vid="{F0F7DBF9-CA02-4DA3-9077-89E65C913DC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EC7236E774794B9B36727AD985D35D" ma:contentTypeVersion="16" ma:contentTypeDescription="Create a new document." ma:contentTypeScope="" ma:versionID="5df52be8eaa31d816a5d5637dc33a718">
  <xsd:schema xmlns:xsd="http://www.w3.org/2001/XMLSchema" xmlns:xs="http://www.w3.org/2001/XMLSchema" xmlns:p="http://schemas.microsoft.com/office/2006/metadata/properties" xmlns:ns2="869ecbee-bf34-4acd-9cb5-e2c191df7309" xmlns:ns3="7c6ecab8-6d51-4bbc-8878-f0fc67875ecd" targetNamespace="http://schemas.microsoft.com/office/2006/metadata/properties" ma:root="true" ma:fieldsID="7dac8e3577a916232764d41d492c423e" ns2:_="" ns3:_="">
    <xsd:import namespace="869ecbee-bf34-4acd-9cb5-e2c191df7309"/>
    <xsd:import namespace="7c6ecab8-6d51-4bbc-8878-f0fc67875e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9ecbee-bf34-4acd-9cb5-e2c191df73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e67bd73-8a39-41ec-ae0c-613c1f5e31d2}" ma:internalName="TaxCatchAll" ma:showField="CatchAllData" ma:web="869ecbee-bf34-4acd-9cb5-e2c191df73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6ecab8-6d51-4bbc-8878-f0fc67875e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787b56-7297-427a-8462-3c6b5e4dac4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69ecbee-bf34-4acd-9cb5-e2c191df7309" xsi:nil="true"/>
    <lcf76f155ced4ddcb4097134ff3c332f xmlns="7c6ecab8-6d51-4bbc-8878-f0fc67875ec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595900-ABFC-4BED-907E-5B8F33697E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9ecbee-bf34-4acd-9cb5-e2c191df7309"/>
    <ds:schemaRef ds:uri="7c6ecab8-6d51-4bbc-8878-f0fc67875e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5A2D09-B2AA-485F-83E0-44DADF1502A0}">
  <ds:schemaRefs>
    <ds:schemaRef ds:uri="http://schemas.microsoft.com/sharepoint/v3/contenttype/forms"/>
  </ds:schemaRefs>
</ds:datastoreItem>
</file>

<file path=customXml/itemProps3.xml><?xml version="1.0" encoding="utf-8"?>
<ds:datastoreItem xmlns:ds="http://schemas.openxmlformats.org/officeDocument/2006/customXml" ds:itemID="{D42C8F6F-74E1-4A78-9046-AFC14D9C5B0A}">
  <ds:schemaRefs>
    <ds:schemaRef ds:uri="30a85863-0638-4b79-993e-9edb584729c8"/>
    <ds:schemaRef ds:uri="28c0af13-4c7c-4550-afd3-0e068d0fb21d"/>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869ecbee-bf34-4acd-9cb5-e2c191df7309"/>
    <ds:schemaRef ds:uri="7c6ecab8-6d51-4bbc-8878-f0fc67875ecd"/>
  </ds:schemaRefs>
</ds:datastoreItem>
</file>

<file path=docProps/app.xml><?xml version="1.0" encoding="utf-8"?>
<Properties xmlns="http://schemas.openxmlformats.org/officeDocument/2006/extended-properties" xmlns:vt="http://schemas.openxmlformats.org/officeDocument/2006/docPropsVTypes">
  <TotalTime>60927</TotalTime>
  <Words>681</Words>
  <Application>Microsoft Office PowerPoint</Application>
  <PresentationFormat>Custom</PresentationFormat>
  <Paragraphs>108</Paragraphs>
  <Slides>11</Slides>
  <Notes>7</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11</vt:i4>
      </vt:variant>
    </vt:vector>
  </HeadingPairs>
  <TitlesOfParts>
    <vt:vector size="38" baseType="lpstr">
      <vt:lpstr>Aktiv Grotesk Ex Hair</vt:lpstr>
      <vt:lpstr>Arial Nova</vt:lpstr>
      <vt:lpstr>Aktiv Grotesk Bold</vt:lpstr>
      <vt:lpstr>Aktiv Grotesk Medium</vt:lpstr>
      <vt:lpstr>Eagle</vt:lpstr>
      <vt:lpstr>Nunito Light</vt:lpstr>
      <vt:lpstr>Aktiv Grotesk Thin</vt:lpstr>
      <vt:lpstr>Aktiv Grotesk Ex Thin</vt:lpstr>
      <vt:lpstr>Calibri</vt:lpstr>
      <vt:lpstr>Helvetica Neue Medium</vt:lpstr>
      <vt:lpstr>Aktiv Grotesk Light</vt:lpstr>
      <vt:lpstr>Arial</vt:lpstr>
      <vt:lpstr>Helvetica Neue</vt:lpstr>
      <vt:lpstr>Eagle Light</vt:lpstr>
      <vt:lpstr>Aktiv Grotesk Ex Light</vt:lpstr>
      <vt:lpstr>Courier New</vt:lpstr>
      <vt:lpstr>Aktiv Grotesk Ex</vt:lpstr>
      <vt:lpstr>Aktiv Grotesk</vt:lpstr>
      <vt:lpstr>Intro Sections End Slides</vt:lpstr>
      <vt:lpstr>Detail Slides</vt:lpstr>
      <vt:lpstr>Detail Slides</vt:lpstr>
      <vt:lpstr>Intro Sections End Slides</vt:lpstr>
      <vt:lpstr>Title Slide</vt:lpstr>
      <vt:lpstr>Title Slide</vt:lpstr>
      <vt:lpstr>Detail Slides</vt:lpstr>
      <vt:lpstr>Detail Slides</vt:lpstr>
      <vt:lpstr>Detail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Voss</dc:creator>
  <cp:lastModifiedBy>Tracey Bradley</cp:lastModifiedBy>
  <cp:revision>534</cp:revision>
  <cp:lastPrinted>2020-07-08T19:55:12Z</cp:lastPrinted>
  <dcterms:created xsi:type="dcterms:W3CDTF">2020-06-26T00:05:07Z</dcterms:created>
  <dcterms:modified xsi:type="dcterms:W3CDTF">2023-01-20T16:39:43Z</dcterms:modified>
</cp:coreProperties>
</file>