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sldIdLst>
    <p:sldId id="301" r:id="rId2"/>
    <p:sldId id="302" r:id="rId3"/>
    <p:sldId id="303" r:id="rId4"/>
    <p:sldId id="289" r:id="rId5"/>
    <p:sldId id="312" r:id="rId6"/>
    <p:sldId id="31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99" r:id="rId16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FE"/>
    <a:srgbClr val="0A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7"/>
    <p:restoredTop sz="86442"/>
  </p:normalViewPr>
  <p:slideViewPr>
    <p:cSldViewPr snapToGrid="0" snapToObjects="1">
      <p:cViewPr varScale="1">
        <p:scale>
          <a:sx n="63" d="100"/>
          <a:sy n="63" d="100"/>
        </p:scale>
        <p:origin x="208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3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3E9B-CB83-C442-B43A-FF773A353845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6A95F-C79F-A849-A5B9-0AB8E947D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3637E2-B18B-824E-88CD-00434E111C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8952" y="8838771"/>
            <a:ext cx="12873252" cy="1108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 spc="300">
                <a:solidFill>
                  <a:srgbClr val="0A0909"/>
                </a:solidFill>
                <a:latin typeface="Arial Nova Light" panose="020B0304020202020204" pitchFamily="34" charset="0"/>
                <a:cs typeface="Arial Hebrew Light" pitchFamily="2" charset="-79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06B49-B5DE-184B-A9A6-FD114C4B5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8952" y="4643669"/>
            <a:ext cx="5931615" cy="26651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907B96D8-8DBB-7D46-B0DE-5D1B2EF32D0E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C5676E37-3A17-484B-BFAA-06819B688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Image" descr="Image">
              <a:extLst>
                <a:ext uri="{FF2B5EF4-FFF2-40B4-BE49-F238E27FC236}">
                  <a16:creationId xmlns:a16="http://schemas.microsoft.com/office/drawing/2014/main" id="{60C8D5D0-07A3-024B-8D92-855A12E73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5233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3 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9735885-FC8E-D645-9DDD-BAA090160E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90840" y="2911857"/>
            <a:ext cx="6299132" cy="8157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6C29838-C17E-B240-A209-3F68A0F29E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03254" y="0"/>
            <a:ext cx="7246918" cy="137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6BE40092-DC99-A149-9E48-537D7DF45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E3BAC67F-471B-0A43-85B9-4D9EE7C71962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Headline of this section">
            <a:extLst>
              <a:ext uri="{FF2B5EF4-FFF2-40B4-BE49-F238E27FC236}">
                <a16:creationId xmlns:a16="http://schemas.microsoft.com/office/drawing/2014/main" id="{3D9ACAC0-0C37-F34C-B004-987B9AE0ADF1}"/>
              </a:ext>
            </a:extLst>
          </p:cNvPr>
          <p:cNvSpPr txBox="1"/>
          <p:nvPr userDrawn="1"/>
        </p:nvSpPr>
        <p:spPr>
          <a:xfrm>
            <a:off x="1107153" y="2908299"/>
            <a:ext cx="5307129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defRPr sz="6000" b="0">
                <a:latin typeface="Aktiv Grotesk Ex Light"/>
                <a:ea typeface="Aktiv Grotesk Ex Light"/>
                <a:cs typeface="Aktiv Grotesk Ex Light"/>
                <a:sym typeface="Aktiv Grotesk Ex Light"/>
              </a:defRPr>
            </a:lvl1pPr>
          </a:lstStyle>
          <a:p>
            <a:r>
              <a:rPr sz="6400" b="0" i="0" spc="300" dirty="0">
                <a:solidFill>
                  <a:srgbClr val="0A0909"/>
                </a:solidFill>
                <a:latin typeface="Arial Nova Light" panose="020B0304020202020204" pitchFamily="34" charset="0"/>
              </a:rPr>
              <a:t>Headline of this section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09E98999-5D61-684F-92A0-4195C0A549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id="{146C3622-191E-AD45-8EBA-EFE48915C94B}"/>
              </a:ext>
            </a:extLst>
          </p:cNvPr>
          <p:cNvGrpSpPr/>
          <p:nvPr userDrawn="1"/>
        </p:nvGrpSpPr>
        <p:grpSpPr>
          <a:xfrm>
            <a:off x="4690098" y="12651509"/>
            <a:ext cx="12873250" cy="7942038"/>
            <a:chOff x="0" y="0"/>
            <a:chExt cx="12873249" cy="7942036"/>
          </a:xfrm>
        </p:grpSpPr>
        <p:pic>
          <p:nvPicPr>
            <p:cNvPr id="11" name="Image" descr="Image">
              <a:extLst>
                <a:ext uri="{FF2B5EF4-FFF2-40B4-BE49-F238E27FC236}">
                  <a16:creationId xmlns:a16="http://schemas.microsoft.com/office/drawing/2014/main" id="{DDF3A715-9C50-EB4F-AA92-8D633922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5B5CFBF7-07DB-A24D-A467-F6026DDD7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7DF969BE-288C-034E-9F7D-1EADA0F960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9283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400A971-F4CA-9743-A0CE-28751B6DA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2288B06C-A4E4-1849-A54D-7360E267D23A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594CF43C-C4FB-BA4B-8332-1774376D6E5B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0" name="Image" descr="Image">
              <a:extLst>
                <a:ext uri="{FF2B5EF4-FFF2-40B4-BE49-F238E27FC236}">
                  <a16:creationId xmlns:a16="http://schemas.microsoft.com/office/drawing/2014/main" id="{1E0E2DBE-125D-FA4B-8338-0D6E9F17C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" descr="Image">
              <a:extLst>
                <a:ext uri="{FF2B5EF4-FFF2-40B4-BE49-F238E27FC236}">
                  <a16:creationId xmlns:a16="http://schemas.microsoft.com/office/drawing/2014/main" id="{A477289A-7FCB-0B4D-9E9E-0E5FA7509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A0A05FD3-DCAC-AF4C-ADD2-E65BFF5041D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13F7212-9655-7A43-B60E-6935EA293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96971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Blank with TItl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F975A08-6683-2247-8BB5-D70CAA047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rcRect t="13019" b="18680"/>
          <a:stretch>
            <a:fillRect/>
          </a:stretch>
        </p:blipFill>
        <p:spPr>
          <a:xfrm>
            <a:off x="-754463" y="12072997"/>
            <a:ext cx="12873251" cy="794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8A41FA3-0367-DE40-A206-B3F501B93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A6E5C40F-7526-1D42-8146-66ACEF6C2C3B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7611184-7843-7646-A3D1-CA74E84A60C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FCFDFE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3C50B118-3B34-3741-9DAA-B927C9B140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FCFDFE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904672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D0ABD8D1-E9C5-DF4E-B44A-BA076B9A1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e">
            <a:extLst>
              <a:ext uri="{FF2B5EF4-FFF2-40B4-BE49-F238E27FC236}">
                <a16:creationId xmlns:a16="http://schemas.microsoft.com/office/drawing/2014/main" id="{A2FA70B5-496D-E947-A447-48DD8D014791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1D0A8A8D-D3AB-5D4F-B437-8EE02EA36A31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id="{F4106C37-0D63-9C40-B798-1B726839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" descr="Image">
              <a:extLst>
                <a:ext uri="{FF2B5EF4-FFF2-40B4-BE49-F238E27FC236}">
                  <a16:creationId xmlns:a16="http://schemas.microsoft.com/office/drawing/2014/main" id="{FAA743D3-E69F-1549-8E49-061CF743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Slide Number">
            <a:extLst>
              <a:ext uri="{FF2B5EF4-FFF2-40B4-BE49-F238E27FC236}">
                <a16:creationId xmlns:a16="http://schemas.microsoft.com/office/drawing/2014/main" id="{69502C77-ECD8-D94C-814D-99E5229875A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9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D0ABD8D1-E9C5-DF4E-B44A-BA076B9A1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e">
            <a:extLst>
              <a:ext uri="{FF2B5EF4-FFF2-40B4-BE49-F238E27FC236}">
                <a16:creationId xmlns:a16="http://schemas.microsoft.com/office/drawing/2014/main" id="{A2FA70B5-496D-E947-A447-48DD8D014791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502C77-ECD8-D94C-814D-99E5229875A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Blank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F975A08-6683-2247-8BB5-D70CAA047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rcRect t="13019" b="18680"/>
          <a:stretch>
            <a:fillRect/>
          </a:stretch>
        </p:blipFill>
        <p:spPr>
          <a:xfrm>
            <a:off x="-754463" y="12072997"/>
            <a:ext cx="12873251" cy="794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8A41FA3-0367-DE40-A206-B3F501B93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A6E5C40F-7526-1D42-8146-66ACEF6C2C3B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29877983-137F-E74B-A385-3DEA7509641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FCFDFE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82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S 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208DE24F-DD6C-1047-92AB-45B2AC8BA8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69025" y="3738876"/>
            <a:ext cx="11445521" cy="3396421"/>
          </a:xfrm>
          <a:prstGeom prst="rect">
            <a:avLst/>
          </a:prstGeom>
        </p:spPr>
        <p:txBody>
          <a:bodyPr/>
          <a:lstStyle>
            <a:lvl1pPr marL="329184" indent="-329184">
              <a:lnSpc>
                <a:spcPct val="12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Char char="•"/>
              <a:defRPr sz="4000" b="0" i="0">
                <a:solidFill>
                  <a:srgbClr val="0A0909"/>
                </a:solidFill>
                <a:latin typeface="Arial Nova Light" panose="020B03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C01C6A1-8DEB-0640-8D18-193955B93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67083" y="1940400"/>
            <a:ext cx="11447463" cy="820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 b="0" i="0" spc="300">
                <a:solidFill>
                  <a:srgbClr val="0A0909"/>
                </a:solidFill>
                <a:latin typeface="Arial Nova Light" panose="020B0304020202020204" pitchFamily="34" charset="0"/>
                <a:cs typeface="Aktiv Grotesk Ex Light" panose="020B0404020203020204" pitchFamily="34" charset="77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200156C-EFFD-F34E-8B43-830E11AAE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A15E5AE-44F9-5348-A663-CF3FC6E28EA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E824A0E7-DF0C-DA4C-A899-2974FE7B7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>
            <a:extLst>
              <a:ext uri="{FF2B5EF4-FFF2-40B4-BE49-F238E27FC236}">
                <a16:creationId xmlns:a16="http://schemas.microsoft.com/office/drawing/2014/main" id="{470E14CF-24EB-A94F-87A3-C19475AFE5AA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B09337B3-5D95-6440-8D87-A5D744D34449}"/>
              </a:ext>
            </a:extLst>
          </p:cNvPr>
          <p:cNvSpPr/>
          <p:nvPr userDrawn="1"/>
        </p:nvSpPr>
        <p:spPr>
          <a:xfrm>
            <a:off x="11115209" y="3306052"/>
            <a:ext cx="11904919" cy="1"/>
          </a:xfrm>
          <a:prstGeom prst="line">
            <a:avLst/>
          </a:prstGeom>
          <a:ln w="12700">
            <a:solidFill>
              <a:srgbClr val="CDCD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6" name="Group">
            <a:extLst>
              <a:ext uri="{FF2B5EF4-FFF2-40B4-BE49-F238E27FC236}">
                <a16:creationId xmlns:a16="http://schemas.microsoft.com/office/drawing/2014/main" id="{AB6C9A9C-7109-364D-98CC-F7633769E68C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7" name="Image" descr="Image">
              <a:extLst>
                <a:ext uri="{FF2B5EF4-FFF2-40B4-BE49-F238E27FC236}">
                  <a16:creationId xmlns:a16="http://schemas.microsoft.com/office/drawing/2014/main" id="{E0693BE5-6ECA-A041-8B14-2FEA6FE6B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B4BDB433-45FE-244D-AC33-40ACB4C2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354EC58F-0B4C-CF4C-8EEF-00DD04EA5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3000"/>
          </a:blip>
          <a:srcRect t="13019" b="18680"/>
          <a:stretch>
            <a:fillRect/>
          </a:stretch>
        </p:blipFill>
        <p:spPr>
          <a:xfrm>
            <a:off x="-608224" y="12104528"/>
            <a:ext cx="12873251" cy="79420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214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1A8C7C6-7EAD-0B44-9692-B1A7750604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096" y="3007826"/>
            <a:ext cx="17953716" cy="90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rgbClr val="0A0909"/>
                </a:solidFill>
                <a:latin typeface="Arial Nova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pPr lvl="0"/>
            <a:r>
              <a:rPr lang="en-US" dirty="0"/>
              <a:t>Subhead of This Section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0D0B331-016C-1E49-BDC9-BE5CC12809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2034" y="1940400"/>
            <a:ext cx="17573537" cy="820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 b="0" i="0" spc="300">
                <a:solidFill>
                  <a:srgbClr val="0A0909"/>
                </a:solidFill>
                <a:latin typeface="Arial Nova Light" panose="020B0304020202020204" pitchFamily="34" charset="0"/>
                <a:cs typeface="Aktiv Grotesk Ex Light" panose="020B0404020203020204" pitchFamily="34" charset="77"/>
              </a:defRPr>
            </a:lvl1pPr>
          </a:lstStyle>
          <a:p>
            <a:pPr lvl="0"/>
            <a:r>
              <a:rPr lang="en-US" dirty="0"/>
              <a:t>Executive Summary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6030C20-ED1C-A748-B49A-4214CFA5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>
            <a:extLst>
              <a:ext uri="{FF2B5EF4-FFF2-40B4-BE49-F238E27FC236}">
                <a16:creationId xmlns:a16="http://schemas.microsoft.com/office/drawing/2014/main" id="{2F552D21-3B36-8541-895B-4E903627DC60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2C608BD5-BA49-E244-8135-FAA038D3454F}"/>
              </a:ext>
            </a:extLst>
          </p:cNvPr>
          <p:cNvSpPr/>
          <p:nvPr userDrawn="1"/>
        </p:nvSpPr>
        <p:spPr>
          <a:xfrm>
            <a:off x="4635796" y="3880211"/>
            <a:ext cx="18424321" cy="0"/>
          </a:xfrm>
          <a:prstGeom prst="line">
            <a:avLst/>
          </a:prstGeom>
          <a:ln w="12700">
            <a:solidFill>
              <a:srgbClr val="CDCD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28C48F55-9C7A-7945-925B-EE90D94A226A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3" name="Image" descr="Image">
              <a:extLst>
                <a:ext uri="{FF2B5EF4-FFF2-40B4-BE49-F238E27FC236}">
                  <a16:creationId xmlns:a16="http://schemas.microsoft.com/office/drawing/2014/main" id="{3898EE72-9AA2-7F41-9793-6190AA83F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90204A03-ADE7-C741-BBFD-A4EA3375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A8C3144-9A41-ED4C-AFC7-41BE489A8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31A6E8B-BC48-9D45-A723-7EE8EB0E0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5797" y="4066873"/>
            <a:ext cx="17067756" cy="30876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3B4D9EB-C378-0846-9B27-F783D2314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5796" y="8020070"/>
            <a:ext cx="18088645" cy="3087655"/>
          </a:xfrm>
          <a:prstGeom prst="rect">
            <a:avLst/>
          </a:prstGeom>
        </p:spPr>
        <p:txBody>
          <a:bodyPr/>
          <a:lstStyle>
            <a:lvl1pPr marL="329184" indent="-329184">
              <a:lnSpc>
                <a:spcPct val="12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Char char="•"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50EBB22-32CD-D64C-8CAD-61242A8842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5796" y="7442552"/>
            <a:ext cx="18088645" cy="57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None/>
              <a:defRPr sz="3000" b="1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A710729F-6615-FD4A-B3CF-2894F160733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8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of the divider page">
            <a:extLst>
              <a:ext uri="{FF2B5EF4-FFF2-40B4-BE49-F238E27FC236}">
                <a16:creationId xmlns:a16="http://schemas.microsoft.com/office/drawing/2014/main" id="{863E48CB-1D30-764E-947B-DAFA4F14102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08952" y="5481574"/>
            <a:ext cx="9957649" cy="4392915"/>
          </a:xfrm>
          <a:prstGeom prst="rect">
            <a:avLst/>
          </a:prstGeom>
        </p:spPr>
        <p:txBody>
          <a:bodyPr anchor="b"/>
          <a:lstStyle>
            <a:lvl1pPr algn="l" defTabSz="1160859">
              <a:lnSpc>
                <a:spcPct val="80000"/>
              </a:lnSpc>
              <a:defRPr sz="11000" b="0" i="0" spc="300">
                <a:solidFill>
                  <a:srgbClr val="0A0909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ktiv Grotesk Ex Hair"/>
                <a:sym typeface="Aktiv Grotesk Ex Hair"/>
              </a:defRPr>
            </a:lvl1pPr>
          </a:lstStyle>
          <a:p>
            <a:r>
              <a:rPr dirty="0"/>
              <a:t>Title of the divider</a:t>
            </a:r>
            <a:r>
              <a:rPr lang="en-US" dirty="0"/>
              <a:t> </a:t>
            </a:r>
            <a:r>
              <a:rPr dirty="0"/>
              <a:t>page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8A41FA3-0367-DE40-A206-B3F501B93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A6E5C40F-7526-1D42-8146-66ACEF6C2C3B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792879F-83DB-0142-895F-00BB3DF712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EE5F5390-D73B-CD4B-8B33-365B0BD51022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6" name="Image" descr="Image">
              <a:extLst>
                <a:ext uri="{FF2B5EF4-FFF2-40B4-BE49-F238E27FC236}">
                  <a16:creationId xmlns:a16="http://schemas.microsoft.com/office/drawing/2014/main" id="{F46B811D-4130-E643-99CE-AED358F5C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" descr="Image">
              <a:extLst>
                <a:ext uri="{FF2B5EF4-FFF2-40B4-BE49-F238E27FC236}">
                  <a16:creationId xmlns:a16="http://schemas.microsoft.com/office/drawing/2014/main" id="{20EF27AC-EF7E-DA4D-A6F9-86C0CD4B5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79157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AE69791-DF4E-B849-B0F2-379130337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26C656AF-1912-C946-BD02-73CCE6A247B7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01450003-AAEF-2B4E-B427-F3FE65B2507B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3" name="Image" descr="Image">
              <a:extLst>
                <a:ext uri="{FF2B5EF4-FFF2-40B4-BE49-F238E27FC236}">
                  <a16:creationId xmlns:a16="http://schemas.microsoft.com/office/drawing/2014/main" id="{060F62F4-B234-5344-A972-C27838A0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C75285F9-68D1-8747-B262-AE494B328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9B9CCA0-09AA-FB40-94F2-7E5D21F9A8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2141" y="1940400"/>
            <a:ext cx="17692285" cy="820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 b="0" i="0" spc="300">
                <a:solidFill>
                  <a:srgbClr val="0A0909"/>
                </a:solidFill>
                <a:latin typeface="Arial Nova Light" panose="020B0304020202020204" pitchFamily="34" charset="0"/>
                <a:cs typeface="Aktiv Grotesk Ex Light" panose="020B0404020203020204" pitchFamily="34" charset="77"/>
              </a:defRPr>
            </a:lvl1pPr>
          </a:lstStyle>
          <a:p>
            <a:pPr lvl="0"/>
            <a:r>
              <a:rPr lang="en-US" dirty="0"/>
              <a:t>Headline of this Section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1764D10-F8D5-8243-A3A7-AA5DC4DD1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4633" y="3007826"/>
            <a:ext cx="18075033" cy="90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>
                <a:solidFill>
                  <a:srgbClr val="0A0909"/>
                </a:solidFill>
                <a:latin typeface="Arial Nova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pPr lvl="0"/>
            <a:r>
              <a:rPr lang="en-US" dirty="0"/>
              <a:t>Subhead of This Section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9C7A48AB-6C1E-814D-9F6E-9277957316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158" y="4066873"/>
            <a:ext cx="18210873" cy="30876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614307-36A3-BF49-83DC-1CB217DB36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1158" y="8020070"/>
            <a:ext cx="18210873" cy="3087655"/>
          </a:xfrm>
          <a:prstGeom prst="rect">
            <a:avLst/>
          </a:prstGeom>
        </p:spPr>
        <p:txBody>
          <a:bodyPr/>
          <a:lstStyle>
            <a:lvl1pPr marL="329184" indent="-329184">
              <a:lnSpc>
                <a:spcPct val="12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Char char="•"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54EA0AE-0FF9-9049-99FD-7706A77868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1158" y="7442552"/>
            <a:ext cx="18210873" cy="57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None/>
              <a:defRPr sz="3000" b="1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8DBE3044-FB12-1647-B975-FC648FAF06A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C684F7E5-2DE6-AA43-9BD7-7C8C8DD645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056BF711-E7FC-AA44-BAB6-124526CEE4F5}"/>
              </a:ext>
            </a:extLst>
          </p:cNvPr>
          <p:cNvSpPr/>
          <p:nvPr userDrawn="1"/>
        </p:nvSpPr>
        <p:spPr>
          <a:xfrm>
            <a:off x="4635796" y="3880211"/>
            <a:ext cx="18424321" cy="0"/>
          </a:xfrm>
          <a:prstGeom prst="line">
            <a:avLst/>
          </a:prstGeom>
          <a:ln w="12700">
            <a:solidFill>
              <a:srgbClr val="CDCD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35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>
            <a:extLst>
              <a:ext uri="{FF2B5EF4-FFF2-40B4-BE49-F238E27FC236}">
                <a16:creationId xmlns:a16="http://schemas.microsoft.com/office/drawing/2014/main" id="{A98DECA2-BA87-904C-B732-D45BE8324EF7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9EE22EF3-30DA-E24A-BCA5-91CD693A8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BDB19716-DA64-A544-AF5D-44D7128B1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6009367-2958-F44E-A1E2-731A037485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7625" y="2005013"/>
            <a:ext cx="8764588" cy="493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BB8EED90-9B15-BC4C-A4B4-B60C73F7AD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17625" y="7154528"/>
            <a:ext cx="8764588" cy="493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EFF80972-D089-6740-8C4D-FDC5BDB9AC1B}"/>
              </a:ext>
            </a:extLst>
          </p:cNvPr>
          <p:cNvSpPr/>
          <p:nvPr userDrawn="1"/>
        </p:nvSpPr>
        <p:spPr>
          <a:xfrm>
            <a:off x="11269248" y="-3529746"/>
            <a:ext cx="13010936" cy="27512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solidFill>
                  <a:srgbClr val="EBEBEB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EDCC7EE7-73DF-E34F-9B2D-87808F4E8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4ADA6CB6-46DC-4942-83C5-C967EB878565}"/>
              </a:ext>
            </a:extLst>
          </p:cNvPr>
          <p:cNvSpPr/>
          <p:nvPr userDrawn="1"/>
        </p:nvSpPr>
        <p:spPr>
          <a:xfrm>
            <a:off x="11155198" y="3880210"/>
            <a:ext cx="11904919" cy="1"/>
          </a:xfrm>
          <a:prstGeom prst="line">
            <a:avLst/>
          </a:prstGeom>
          <a:ln w="12700">
            <a:solidFill>
              <a:srgbClr val="CDCD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A6C603D5-68D1-2349-97FB-728957706FB2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EC658EF-D1A1-1845-B797-D036BF78F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67083" y="1940400"/>
            <a:ext cx="11447463" cy="820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 b="0" i="0" spc="300">
                <a:solidFill>
                  <a:srgbClr val="0A0909"/>
                </a:solidFill>
                <a:latin typeface="Arial Nova Light" panose="020B0304020202020204" pitchFamily="34" charset="0"/>
                <a:cs typeface="Aktiv Grotesk Ex Light" panose="020B0404020203020204" pitchFamily="34" charset="77"/>
              </a:defRPr>
            </a:lvl1pPr>
          </a:lstStyle>
          <a:p>
            <a:pPr lvl="0"/>
            <a:r>
              <a:rPr lang="en-US" dirty="0"/>
              <a:t>Headline of this Section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3F3CF56-013D-BC47-A342-C67897B52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7083" y="3007826"/>
            <a:ext cx="11695113" cy="90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i="0" spc="0">
                <a:solidFill>
                  <a:srgbClr val="0A0909"/>
                </a:solidFill>
                <a:latin typeface="Arial Nova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pPr lvl="0"/>
            <a:r>
              <a:rPr lang="en-US" dirty="0"/>
              <a:t>Subhead of This Section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5FC8748-4E04-8B4E-AA39-E3CA912E56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69025" y="4066873"/>
            <a:ext cx="11783006" cy="30876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endParaRPr lang="en-US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B8CEED32-78EC-0A40-930E-CD5709E594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69025" y="8020070"/>
            <a:ext cx="11783006" cy="3087655"/>
          </a:xfrm>
          <a:prstGeom prst="rect">
            <a:avLst/>
          </a:prstGeom>
        </p:spPr>
        <p:txBody>
          <a:bodyPr/>
          <a:lstStyle>
            <a:lvl1pPr marL="329184" indent="-329184">
              <a:lnSpc>
                <a:spcPct val="12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Char char="•"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C57DCD03-2B94-B74E-9D4D-4694DE3F8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69025" y="7442552"/>
            <a:ext cx="11783006" cy="57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SzPct val="125000"/>
              <a:buFont typeface="Arial" panose="020B0604020202020204" pitchFamily="34" charset="0"/>
              <a:buNone/>
              <a:defRPr sz="3000" b="1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Slide Number">
            <a:extLst>
              <a:ext uri="{FF2B5EF4-FFF2-40B4-BE49-F238E27FC236}">
                <a16:creationId xmlns:a16="http://schemas.microsoft.com/office/drawing/2014/main" id="{5DB7AF42-FBA5-9844-88D4-29FBED055EA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2CCA30DB-AA4D-B04D-9BE1-EF6F4073B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13528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2C75B8B-303D-CB4C-9709-BF18882F1F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27797" y="1732762"/>
            <a:ext cx="10213358" cy="32557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48A4E98E-4F01-C543-8284-1DA409EF3F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48147" y="7245350"/>
            <a:ext cx="12188825" cy="647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grpSp>
        <p:nvGrpSpPr>
          <p:cNvPr id="16" name="Group">
            <a:extLst>
              <a:ext uri="{FF2B5EF4-FFF2-40B4-BE49-F238E27FC236}">
                <a16:creationId xmlns:a16="http://schemas.microsoft.com/office/drawing/2014/main" id="{B13DB6C9-00CF-5244-BB4C-5297FE8BD20C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7" name="Image" descr="Image">
              <a:extLst>
                <a:ext uri="{FF2B5EF4-FFF2-40B4-BE49-F238E27FC236}">
                  <a16:creationId xmlns:a16="http://schemas.microsoft.com/office/drawing/2014/main" id="{C8D97BD1-F12B-5140-8AFF-2D929FBF4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E50A8275-17EC-0C43-9989-BE4A9965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4089FD-5240-134B-B2D9-84C697CDE8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245350"/>
            <a:ext cx="12188825" cy="647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D842516-3B37-5C4C-8665-DB9F1CC08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52031" y="984238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ine">
            <a:extLst>
              <a:ext uri="{FF2B5EF4-FFF2-40B4-BE49-F238E27FC236}">
                <a16:creationId xmlns:a16="http://schemas.microsoft.com/office/drawing/2014/main" id="{FDB8A0A1-38B7-F545-B58A-984EB92EB121}"/>
              </a:ext>
            </a:extLst>
          </p:cNvPr>
          <p:cNvSpPr/>
          <p:nvPr userDrawn="1"/>
        </p:nvSpPr>
        <p:spPr>
          <a:xfrm>
            <a:off x="23716740" y="1745406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46C0A8CD-C03B-ED4A-BBFE-AFCE9BAAAC7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525CFEA-BCDA-7E44-8399-722A6E5361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0188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A33040F-303C-CA4D-9ED2-14716F0C05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83026" y="9456994"/>
            <a:ext cx="14426596" cy="32557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30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096DCC1-96FD-E64B-8B71-3BD65E0A6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38099" y="8413381"/>
            <a:ext cx="12592210" cy="820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 b="0" i="0" spc="300">
                <a:solidFill>
                  <a:srgbClr val="0A0909"/>
                </a:solidFill>
                <a:latin typeface="Arial Nova Light" panose="020B0304020202020204" pitchFamily="34" charset="0"/>
                <a:cs typeface="Aktiv Grotesk Ex Light" panose="020B0404020203020204" pitchFamily="34" charset="77"/>
              </a:defRPr>
            </a:lvl1pPr>
          </a:lstStyle>
          <a:p>
            <a:pPr lvl="0"/>
            <a:r>
              <a:rPr lang="en-US" dirty="0"/>
              <a:t>Headline of this Section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237C779-35BA-0C40-A18C-6135057B12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16975" y="-85725"/>
            <a:ext cx="15570200" cy="7519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950E211-21B2-BA4A-A0FA-13949AA937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">
            <a:extLst>
              <a:ext uri="{FF2B5EF4-FFF2-40B4-BE49-F238E27FC236}">
                <a16:creationId xmlns:a16="http://schemas.microsoft.com/office/drawing/2014/main" id="{D51FB283-DCAC-BA49-8C32-5AA836BE145E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5DC638B5-555D-3145-8C7D-CA4321D10726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C34C1C5B-BB11-5445-86CF-B46B00DE3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" descr="Image">
              <a:extLst>
                <a:ext uri="{FF2B5EF4-FFF2-40B4-BE49-F238E27FC236}">
                  <a16:creationId xmlns:a16="http://schemas.microsoft.com/office/drawing/2014/main" id="{D64B10F9-9E5F-2A45-9934-F1794D563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Slide Number">
            <a:extLst>
              <a:ext uri="{FF2B5EF4-FFF2-40B4-BE49-F238E27FC236}">
                <a16:creationId xmlns:a16="http://schemas.microsoft.com/office/drawing/2014/main" id="{CAA45E63-12E6-8742-AAC2-CAFD85B1BBF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81B0A3-23A7-A949-9421-A6F6B624D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55660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S Imag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56A5F79-A06A-D046-B400-EF9E4841EE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68509" y="2005209"/>
            <a:ext cx="20618666" cy="925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400A971-F4CA-9743-A0CE-28751B6DA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52031" y="12843667"/>
            <a:ext cx="1021106" cy="45879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ine">
            <a:extLst>
              <a:ext uri="{FF2B5EF4-FFF2-40B4-BE49-F238E27FC236}">
                <a16:creationId xmlns:a16="http://schemas.microsoft.com/office/drawing/2014/main" id="{2288B06C-A4E4-1849-A54D-7360E267D23A}"/>
              </a:ext>
            </a:extLst>
          </p:cNvPr>
          <p:cNvSpPr/>
          <p:nvPr userDrawn="1"/>
        </p:nvSpPr>
        <p:spPr>
          <a:xfrm>
            <a:off x="23716740" y="7971249"/>
            <a:ext cx="1" cy="4791927"/>
          </a:xfrm>
          <a:prstGeom prst="line">
            <a:avLst/>
          </a:prstGeom>
          <a:ln w="254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594CF43C-C4FB-BA4B-8332-1774376D6E5B}"/>
              </a:ext>
            </a:extLst>
          </p:cNvPr>
          <p:cNvGrpSpPr/>
          <p:nvPr userDrawn="1"/>
        </p:nvGrpSpPr>
        <p:grpSpPr>
          <a:xfrm>
            <a:off x="-9104742" y="2005210"/>
            <a:ext cx="12873250" cy="7942038"/>
            <a:chOff x="0" y="0"/>
            <a:chExt cx="12873249" cy="7942036"/>
          </a:xfrm>
        </p:grpSpPr>
        <p:pic>
          <p:nvPicPr>
            <p:cNvPr id="10" name="Image" descr="Image">
              <a:extLst>
                <a:ext uri="{FF2B5EF4-FFF2-40B4-BE49-F238E27FC236}">
                  <a16:creationId xmlns:a16="http://schemas.microsoft.com/office/drawing/2014/main" id="{1E0E2DBE-125D-FA4B-8338-0D6E9F17C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" descr="Image">
              <a:extLst>
                <a:ext uri="{FF2B5EF4-FFF2-40B4-BE49-F238E27FC236}">
                  <a16:creationId xmlns:a16="http://schemas.microsoft.com/office/drawing/2014/main" id="{A477289A-7FCB-0B4D-9E9E-0E5FA7509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 t="13019" b="18680"/>
            <a:stretch>
              <a:fillRect/>
            </a:stretch>
          </p:blipFill>
          <p:spPr>
            <a:xfrm>
              <a:off x="0" y="0"/>
              <a:ext cx="12873250" cy="7942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889B8961-C1A8-3D4E-B726-4278B065D90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47198" y="12893675"/>
            <a:ext cx="1021105" cy="458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 b="0" i="0">
                <a:solidFill>
                  <a:srgbClr val="0A0909"/>
                </a:solidFill>
                <a:latin typeface="Arial Nova" panose="020B0504020202020204" pitchFamily="34" charset="0"/>
                <a:ea typeface="Aktiv Grotesk" panose="020B0504020202020204" pitchFamily="34" charset="0"/>
                <a:cs typeface="Aktiv Grotesk Ex" panose="020B0604020203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B4B8C96-23E2-DE46-93E1-DF3E982A7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784" y="931863"/>
            <a:ext cx="4981575" cy="56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0A0909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85686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1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6" r:id="rId11"/>
    <p:sldLayoutId id="2147483677" r:id="rId12"/>
    <p:sldLayoutId id="2147483673" r:id="rId13"/>
    <p:sldLayoutId id="2147483678" r:id="rId14"/>
    <p:sldLayoutId id="2147483675" r:id="rId15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AAF465-FC0A-1C4B-96F6-A8A111958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8B04D1-B9BC-C748-85D0-609FB4642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C9FE8-4E3B-464E-B2AA-80289D2CA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F7D715-AAD2-FF4E-B60B-F14500B5FA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5445B-B1A2-F24A-BB5D-79461B5493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445F-8EE4-824D-BA38-8AC2B65E1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FE51BA-2F93-3047-ACA5-A3616C5D3B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F455E-9AA2-B04A-9FC1-543794DD0F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8A443-1E15-454F-AD2C-6EA121F04E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CE99A0-3D64-3946-92DA-3B364BCA4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BF0B3-EC9C-7B45-A7E4-5E212002D4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E851A-0EF0-0A48-98CD-AC33902142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E21AB-798F-EC4F-8793-C533CE0151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C6EB-0BF4-CA49-8D21-470498B3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6BC97-2DBB-3A4A-92AB-6E46A45896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5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345904-8ED4-434F-96B2-DBF2B91BC7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D8E7-9B66-F246-A731-D1F808E81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13901-5117-C04C-A466-F0298CF8E6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6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8EC50-A146-5D42-AA53-34A94AAFE5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8D51F-9973-4640-9331-FE5AD5804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91C89-5E01-BC4C-839E-43AE16B34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1C1D2-1CE5-AC4D-92A5-0F79437CBA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7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567DC8-4687-0044-A241-DB7BAF1AB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E2CC3-432F-0640-B46B-A4EE5A83C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0475A-F2C5-B740-82B8-5D5BC52DC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58A0F-F76E-ED45-8B0C-A637A1C9C2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34A35B-FA50-0449-B07B-054E369C43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A1F8F-8AEF-DD4A-AE6D-0AAA505ECC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F2719F-78B7-6949-9133-BE040BFAAB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3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A312-1625-9F40-B3AE-1D54463F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23515-BAF3-7945-A094-691E01D595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1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6740-B6D0-5746-A022-CA5CE262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AF68D2-B74B-6040-9069-D8668356BF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5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822833-6921-5F40-96BB-F70371357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C8EA3-01A4-DB46-871C-5F72560D91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2B0C6-4AA1-DA43-B026-CDCD82996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BD675-E304-B846-B95D-31F0FC3775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7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7B4E7-0BA2-B146-A3D8-68F128E7D0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46BC-D62C-554E-9915-FB99ACA2B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2F795-F803-CD47-B031-F48242744B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E8113-1CD0-224F-874F-0B01675697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4140E-F46C-BF45-ADD6-0397FA699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AA9DD-30D0-E749-BA8F-62B5F9C352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DF20F7-28BC-FD44-A087-5A109EEA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231922-2F25-9245-9FD3-D778D39D4F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CD823-AE6F-9C4A-A7EE-516F5FD41C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36E21-0834-2C46-B21E-9F3071638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A03DE-7852-7547-A3BA-B82AA1255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E907BC-1033-FF43-B989-9B657335F0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7AA7FC-B76F-F842-9873-A1B510A946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57A7F1-3695-A749-84E0-5519A8CA71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8D61A-59FA-0841-8C6F-0E8403C74A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6D43D1-4896-194C-BA28-975B89BE4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7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89DD8E-5B78-0C41-B1C4-AC1A729DA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79BFA-7C70-324C-88B6-EA6FC67411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7744FB-368B-3A43-A5BE-09481545E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E1344-BA0D-054E-8A4A-9F34FAF564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33B740-DDA4-1749-B513-6277A6619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1599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16</Words>
  <Application>Microsoft Macintosh PowerPoint</Application>
  <PresentationFormat>Custom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Aktiv Grotesk Ex Light</vt:lpstr>
      <vt:lpstr>Arial</vt:lpstr>
      <vt:lpstr>Arial Nova</vt:lpstr>
      <vt:lpstr>Arial Nova Light</vt:lpstr>
      <vt:lpstr>Calibri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Li</dc:creator>
  <cp:lastModifiedBy>Samantha Nguyen</cp:lastModifiedBy>
  <cp:revision>36</cp:revision>
  <dcterms:created xsi:type="dcterms:W3CDTF">2020-04-03T21:55:08Z</dcterms:created>
  <dcterms:modified xsi:type="dcterms:W3CDTF">2020-04-17T22:48:00Z</dcterms:modified>
</cp:coreProperties>
</file>